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77" r:id="rId4"/>
    <p:sldMasterId id="2147484114" r:id="rId5"/>
  </p:sldMasterIdLst>
  <p:notesMasterIdLst>
    <p:notesMasterId r:id="rId37"/>
  </p:notesMasterIdLst>
  <p:sldIdLst>
    <p:sldId id="257" r:id="rId6"/>
    <p:sldId id="298" r:id="rId7"/>
    <p:sldId id="286" r:id="rId8"/>
    <p:sldId id="299" r:id="rId9"/>
    <p:sldId id="300" r:id="rId10"/>
    <p:sldId id="301" r:id="rId11"/>
    <p:sldId id="275" r:id="rId12"/>
    <p:sldId id="302" r:id="rId13"/>
    <p:sldId id="303" r:id="rId14"/>
    <p:sldId id="304" r:id="rId15"/>
    <p:sldId id="289" r:id="rId16"/>
    <p:sldId id="293" r:id="rId17"/>
    <p:sldId id="297" r:id="rId18"/>
    <p:sldId id="296" r:id="rId19"/>
    <p:sldId id="314" r:id="rId20"/>
    <p:sldId id="315" r:id="rId21"/>
    <p:sldId id="316" r:id="rId22"/>
    <p:sldId id="317" r:id="rId23"/>
    <p:sldId id="318" r:id="rId24"/>
    <p:sldId id="311" r:id="rId25"/>
    <p:sldId id="312" r:id="rId26"/>
    <p:sldId id="313" r:id="rId27"/>
    <p:sldId id="287" r:id="rId28"/>
    <p:sldId id="305" r:id="rId29"/>
    <p:sldId id="306" r:id="rId30"/>
    <p:sldId id="307" r:id="rId31"/>
    <p:sldId id="288" r:id="rId32"/>
    <p:sldId id="308" r:id="rId33"/>
    <p:sldId id="309" r:id="rId34"/>
    <p:sldId id="310" r:id="rId35"/>
    <p:sldId id="259" r:id="rId36"/>
  </p:sldIdLst>
  <p:sldSz cx="12192000" cy="6858000"/>
  <p:notesSz cx="6805613" cy="9944100"/>
  <p:defaultTextStyle>
    <a:defPPr>
      <a:defRPr lang="nl-BE"/>
    </a:defPPr>
    <a:lvl1pPr algn="l" rtl="0" eaLnBrk="0" fontAlgn="base" hangingPunct="0">
      <a:spcBef>
        <a:spcPct val="0"/>
      </a:spcBef>
      <a:spcAft>
        <a:spcPct val="0"/>
      </a:spcAft>
      <a:defRPr kern="1200">
        <a:solidFill>
          <a:schemeClr val="tx1"/>
        </a:solidFill>
        <a:latin typeface="Trebuchet MS" panose="020B0603020202020204" pitchFamily="34" charset="0"/>
        <a:ea typeface="+mn-ea"/>
        <a:cs typeface="+mn-cs"/>
      </a:defRPr>
    </a:lvl1pPr>
    <a:lvl2pPr marL="609585" algn="l" rtl="0" eaLnBrk="0" fontAlgn="base" hangingPunct="0">
      <a:spcBef>
        <a:spcPct val="0"/>
      </a:spcBef>
      <a:spcAft>
        <a:spcPct val="0"/>
      </a:spcAft>
      <a:defRPr kern="1200">
        <a:solidFill>
          <a:schemeClr val="tx1"/>
        </a:solidFill>
        <a:latin typeface="Trebuchet MS" panose="020B0603020202020204" pitchFamily="34" charset="0"/>
        <a:ea typeface="+mn-ea"/>
        <a:cs typeface="+mn-cs"/>
      </a:defRPr>
    </a:lvl2pPr>
    <a:lvl3pPr marL="1219170" algn="l" rtl="0" eaLnBrk="0" fontAlgn="base" hangingPunct="0">
      <a:spcBef>
        <a:spcPct val="0"/>
      </a:spcBef>
      <a:spcAft>
        <a:spcPct val="0"/>
      </a:spcAft>
      <a:defRPr kern="1200">
        <a:solidFill>
          <a:schemeClr val="tx1"/>
        </a:solidFill>
        <a:latin typeface="Trebuchet MS" panose="020B0603020202020204" pitchFamily="34" charset="0"/>
        <a:ea typeface="+mn-ea"/>
        <a:cs typeface="+mn-cs"/>
      </a:defRPr>
    </a:lvl3pPr>
    <a:lvl4pPr marL="1828754" algn="l" rtl="0" eaLnBrk="0" fontAlgn="base" hangingPunct="0">
      <a:spcBef>
        <a:spcPct val="0"/>
      </a:spcBef>
      <a:spcAft>
        <a:spcPct val="0"/>
      </a:spcAft>
      <a:defRPr kern="1200">
        <a:solidFill>
          <a:schemeClr val="tx1"/>
        </a:solidFill>
        <a:latin typeface="Trebuchet MS" panose="020B0603020202020204" pitchFamily="34" charset="0"/>
        <a:ea typeface="+mn-ea"/>
        <a:cs typeface="+mn-cs"/>
      </a:defRPr>
    </a:lvl4pPr>
    <a:lvl5pPr marL="2438339" algn="l" rtl="0" eaLnBrk="0" fontAlgn="base" hangingPunct="0">
      <a:spcBef>
        <a:spcPct val="0"/>
      </a:spcBef>
      <a:spcAft>
        <a:spcPct val="0"/>
      </a:spcAft>
      <a:defRPr kern="1200">
        <a:solidFill>
          <a:schemeClr val="tx1"/>
        </a:solidFill>
        <a:latin typeface="Trebuchet MS" panose="020B0603020202020204" pitchFamily="34" charset="0"/>
        <a:ea typeface="+mn-ea"/>
        <a:cs typeface="+mn-cs"/>
      </a:defRPr>
    </a:lvl5pPr>
    <a:lvl6pPr marL="3047924" algn="l" defTabSz="1219170" rtl="0" eaLnBrk="1" latinLnBrk="0" hangingPunct="1">
      <a:defRPr kern="1200">
        <a:solidFill>
          <a:schemeClr val="tx1"/>
        </a:solidFill>
        <a:latin typeface="Trebuchet MS" panose="020B0603020202020204" pitchFamily="34" charset="0"/>
        <a:ea typeface="+mn-ea"/>
        <a:cs typeface="+mn-cs"/>
      </a:defRPr>
    </a:lvl6pPr>
    <a:lvl7pPr marL="3657509" algn="l" defTabSz="1219170" rtl="0" eaLnBrk="1" latinLnBrk="0" hangingPunct="1">
      <a:defRPr kern="1200">
        <a:solidFill>
          <a:schemeClr val="tx1"/>
        </a:solidFill>
        <a:latin typeface="Trebuchet MS" panose="020B0603020202020204" pitchFamily="34" charset="0"/>
        <a:ea typeface="+mn-ea"/>
        <a:cs typeface="+mn-cs"/>
      </a:defRPr>
    </a:lvl7pPr>
    <a:lvl8pPr marL="4267093" algn="l" defTabSz="1219170" rtl="0" eaLnBrk="1" latinLnBrk="0" hangingPunct="1">
      <a:defRPr kern="1200">
        <a:solidFill>
          <a:schemeClr val="tx1"/>
        </a:solidFill>
        <a:latin typeface="Trebuchet MS" panose="020B0603020202020204" pitchFamily="34" charset="0"/>
        <a:ea typeface="+mn-ea"/>
        <a:cs typeface="+mn-cs"/>
      </a:defRPr>
    </a:lvl8pPr>
    <a:lvl9pPr marL="4876678" algn="l" defTabSz="1219170" rtl="0" eaLnBrk="1" latinLnBrk="0" hangingPunct="1">
      <a:defRPr kern="1200">
        <a:solidFill>
          <a:schemeClr val="tx1"/>
        </a:solidFill>
        <a:latin typeface="Trebuchet MS" panose="020B0603020202020204" pitchFamily="34" charset="0"/>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196">
          <p15:clr>
            <a:srgbClr val="A4A3A4"/>
          </p15:clr>
        </p15:guide>
        <p15:guide id="2" orient="horz" pos="3127">
          <p15:clr>
            <a:srgbClr val="A4A3A4"/>
          </p15:clr>
        </p15:guide>
        <p15:guide id="3" pos="197">
          <p15:clr>
            <a:srgbClr val="A4A3A4"/>
          </p15:clr>
        </p15:guide>
        <p15:guide id="4" pos="2144">
          <p15:clr>
            <a:srgbClr val="A4A3A4"/>
          </p15:clr>
        </p15:guide>
        <p15:guide id="5" pos="409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EEDB14E-7A17-4852-B5F1-6121C9477C49}" v="116" dt="2022-01-28T09:32:51.244"/>
    <p1510:client id="{331691F3-A754-4E8C-BB97-4F7D654FA189}" v="1465" dt="2022-01-27T20:48:35.766"/>
    <p1510:client id="{477A5EAA-7988-4795-A801-5419B9FAB173}" v="249" dt="2022-01-27T19:16:34.841"/>
    <p1510:client id="{62E72474-4A38-436F-9C3F-03E890BDC878}" v="1299" dt="2022-01-27T21:48:03.290"/>
    <p1510:client id="{655BD04C-4AEB-4651-9971-7F454070DBF6}" v="975" dt="2022-01-27T15:38:37.201"/>
    <p1510:client id="{99CB3CE4-A854-4AFF-BEA6-BB9EC15FCEC8}" v="7" dt="2022-01-27T10:01:11.881"/>
    <p1510:client id="{EADE63B1-BD85-4D9D-BA67-1A8DD19F810C}" v="935" dt="2022-01-27T20:57:46.27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1" d="100"/>
          <a:sy n="81" d="100"/>
        </p:scale>
        <p:origin x="725" y="62"/>
      </p:cViewPr>
      <p:guideLst/>
    </p:cSldViewPr>
  </p:slideViewPr>
  <p:notesTextViewPr>
    <p:cViewPr>
      <p:scale>
        <a:sx n="1" d="1"/>
        <a:sy n="1" d="1"/>
      </p:scale>
      <p:origin x="0" y="0"/>
    </p:cViewPr>
  </p:notesTextViewPr>
  <p:notesViewPr>
    <p:cSldViewPr snapToGrid="0">
      <p:cViewPr varScale="1">
        <p:scale>
          <a:sx n="66" d="100"/>
          <a:sy n="66" d="100"/>
        </p:scale>
        <p:origin x="0" y="0"/>
      </p:cViewPr>
      <p:guideLst>
        <p:guide orient="horz" pos="196"/>
        <p:guide orient="horz" pos="3127"/>
        <p:guide pos="197"/>
        <p:guide pos="2144"/>
        <p:guide pos="409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viewProps" Target="viewProps.xml"/><Relationship Id="rId21" Type="http://schemas.openxmlformats.org/officeDocument/2006/relationships/slide" Target="slides/slide16.xml"/><Relationship Id="rId34" Type="http://schemas.openxmlformats.org/officeDocument/2006/relationships/slide" Target="slides/slide29.xml"/><Relationship Id="rId42" Type="http://schemas.microsoft.com/office/2015/10/relationships/revisionInfo" Target="revisionInfo.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8" Type="http://schemas.openxmlformats.org/officeDocument/2006/relationships/slide" Target="slides/slide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CE1BFF4-BB6A-42B7-ADAE-C952436F4299}" type="doc">
      <dgm:prSet loTypeId="urn:microsoft.com/office/officeart/2016/7/layout/BasicLinearProcessNumbered" loCatId="process" qsTypeId="urn:microsoft.com/office/officeart/2005/8/quickstyle/simple2" qsCatId="simple" csTypeId="urn:microsoft.com/office/officeart/2005/8/colors/accent1_2" csCatId="accent1"/>
      <dgm:spPr/>
      <dgm:t>
        <a:bodyPr/>
        <a:lstStyle/>
        <a:p>
          <a:endParaRPr lang="en-US"/>
        </a:p>
      </dgm:t>
    </dgm:pt>
    <dgm:pt modelId="{9769D224-A5D2-4EE8-B723-63CF8C44B7CB}">
      <dgm:prSet/>
      <dgm:spPr/>
      <dgm:t>
        <a:bodyPr/>
        <a:lstStyle/>
        <a:p>
          <a:r>
            <a:rPr lang="nl-BE"/>
            <a:t>Set up interrupts</a:t>
          </a:r>
          <a:endParaRPr lang="en-US"/>
        </a:p>
      </dgm:t>
    </dgm:pt>
    <dgm:pt modelId="{AB554C7B-2743-46B3-99DA-33B448C5250C}" type="parTrans" cxnId="{7C477A80-0FB1-41A4-8955-9F39BBCDD82F}">
      <dgm:prSet/>
      <dgm:spPr/>
      <dgm:t>
        <a:bodyPr/>
        <a:lstStyle/>
        <a:p>
          <a:endParaRPr lang="en-US"/>
        </a:p>
      </dgm:t>
    </dgm:pt>
    <dgm:pt modelId="{FD2E1EED-E8D6-4447-AB75-16B2819F7A3C}" type="sibTrans" cxnId="{7C477A80-0FB1-41A4-8955-9F39BBCDD82F}">
      <dgm:prSet phldrT="1" phldr="0"/>
      <dgm:spPr/>
      <dgm:t>
        <a:bodyPr/>
        <a:lstStyle/>
        <a:p>
          <a:r>
            <a:rPr lang="en-US"/>
            <a:t>1</a:t>
          </a:r>
        </a:p>
      </dgm:t>
    </dgm:pt>
    <dgm:pt modelId="{814AC407-B057-42B5-90E7-D6CC6B955278}">
      <dgm:prSet/>
      <dgm:spPr/>
      <dgm:t>
        <a:bodyPr/>
        <a:lstStyle/>
        <a:p>
          <a:r>
            <a:rPr lang="nl-BE"/>
            <a:t>Set the current time</a:t>
          </a:r>
          <a:endParaRPr lang="en-US"/>
        </a:p>
      </dgm:t>
    </dgm:pt>
    <dgm:pt modelId="{29B5DE7A-7490-4048-B1EE-FFADF69A97B1}" type="parTrans" cxnId="{E47EA6B1-564B-4396-8F79-4D4057BB460C}">
      <dgm:prSet/>
      <dgm:spPr/>
      <dgm:t>
        <a:bodyPr/>
        <a:lstStyle/>
        <a:p>
          <a:endParaRPr lang="en-US"/>
        </a:p>
      </dgm:t>
    </dgm:pt>
    <dgm:pt modelId="{47B17FF3-6C50-480B-B89B-B977E60C54DE}" type="sibTrans" cxnId="{E47EA6B1-564B-4396-8F79-4D4057BB460C}">
      <dgm:prSet phldrT="2" phldr="0"/>
      <dgm:spPr/>
      <dgm:t>
        <a:bodyPr/>
        <a:lstStyle/>
        <a:p>
          <a:r>
            <a:rPr lang="en-US"/>
            <a:t>2</a:t>
          </a:r>
        </a:p>
      </dgm:t>
    </dgm:pt>
    <dgm:pt modelId="{59C594FE-76D3-483C-907A-E240BE7D8046}">
      <dgm:prSet/>
      <dgm:spPr/>
      <dgm:t>
        <a:bodyPr/>
        <a:lstStyle/>
        <a:p>
          <a:r>
            <a:rPr lang="nl-BE"/>
            <a:t>Set the alarm</a:t>
          </a:r>
          <a:endParaRPr lang="en-US"/>
        </a:p>
      </dgm:t>
    </dgm:pt>
    <dgm:pt modelId="{92B875EA-51D4-4299-AED6-3E34961AFB5C}" type="parTrans" cxnId="{3FB00484-D6B2-4B64-A3AE-AA6C9A01B364}">
      <dgm:prSet/>
      <dgm:spPr/>
      <dgm:t>
        <a:bodyPr/>
        <a:lstStyle/>
        <a:p>
          <a:endParaRPr lang="en-US"/>
        </a:p>
      </dgm:t>
    </dgm:pt>
    <dgm:pt modelId="{5D565A70-F575-4A22-AF99-34A441C63B41}" type="sibTrans" cxnId="{3FB00484-D6B2-4B64-A3AE-AA6C9A01B364}">
      <dgm:prSet phldrT="3" phldr="0"/>
      <dgm:spPr/>
      <dgm:t>
        <a:bodyPr/>
        <a:lstStyle/>
        <a:p>
          <a:r>
            <a:rPr lang="en-US"/>
            <a:t>3</a:t>
          </a:r>
        </a:p>
      </dgm:t>
    </dgm:pt>
    <dgm:pt modelId="{A57EDDE5-DB79-4AED-81E5-F0E1F0280080}">
      <dgm:prSet/>
      <dgm:spPr/>
      <dgm:t>
        <a:bodyPr/>
        <a:lstStyle/>
        <a:p>
          <a:r>
            <a:rPr lang="nl-BE"/>
            <a:t>Set correct IRQ_Handler (failed) </a:t>
          </a:r>
          <a:endParaRPr lang="en-US"/>
        </a:p>
      </dgm:t>
    </dgm:pt>
    <dgm:pt modelId="{7F9FCA2E-CFA6-4B6C-B751-F2120ED310F8}" type="parTrans" cxnId="{8D0ABC16-DBE6-4B7E-A12B-D4FCFB9FBA21}">
      <dgm:prSet/>
      <dgm:spPr/>
      <dgm:t>
        <a:bodyPr/>
        <a:lstStyle/>
        <a:p>
          <a:endParaRPr lang="en-US"/>
        </a:p>
      </dgm:t>
    </dgm:pt>
    <dgm:pt modelId="{59A5912F-2F46-4E56-AD70-14BB7751F2AE}" type="sibTrans" cxnId="{8D0ABC16-DBE6-4B7E-A12B-D4FCFB9FBA21}">
      <dgm:prSet phldrT="4" phldr="0"/>
      <dgm:spPr/>
      <dgm:t>
        <a:bodyPr/>
        <a:lstStyle/>
        <a:p>
          <a:r>
            <a:rPr lang="en-US"/>
            <a:t>4</a:t>
          </a:r>
        </a:p>
      </dgm:t>
    </dgm:pt>
    <dgm:pt modelId="{6D0E8B28-1E72-42E7-804A-A4E9E33CCE1A}" type="pres">
      <dgm:prSet presAssocID="{2CE1BFF4-BB6A-42B7-ADAE-C952436F4299}" presName="Name0" presStyleCnt="0">
        <dgm:presLayoutVars>
          <dgm:animLvl val="lvl"/>
          <dgm:resizeHandles val="exact"/>
        </dgm:presLayoutVars>
      </dgm:prSet>
      <dgm:spPr/>
    </dgm:pt>
    <dgm:pt modelId="{C12DD746-1C69-4FE8-9D47-37FBFF2E48FD}" type="pres">
      <dgm:prSet presAssocID="{9769D224-A5D2-4EE8-B723-63CF8C44B7CB}" presName="compositeNode" presStyleCnt="0">
        <dgm:presLayoutVars>
          <dgm:bulletEnabled val="1"/>
        </dgm:presLayoutVars>
      </dgm:prSet>
      <dgm:spPr/>
    </dgm:pt>
    <dgm:pt modelId="{443D721B-69C0-4B44-9A2B-A48EF793F0C2}" type="pres">
      <dgm:prSet presAssocID="{9769D224-A5D2-4EE8-B723-63CF8C44B7CB}" presName="bgRect" presStyleLbl="bgAccFollowNode1" presStyleIdx="0" presStyleCnt="4"/>
      <dgm:spPr/>
    </dgm:pt>
    <dgm:pt modelId="{A933AFB8-F17B-4BA7-B977-8D25F0DDA245}" type="pres">
      <dgm:prSet presAssocID="{FD2E1EED-E8D6-4447-AB75-16B2819F7A3C}" presName="sibTransNodeCircle" presStyleLbl="alignNode1" presStyleIdx="0" presStyleCnt="8">
        <dgm:presLayoutVars>
          <dgm:chMax val="0"/>
          <dgm:bulletEnabled/>
        </dgm:presLayoutVars>
      </dgm:prSet>
      <dgm:spPr/>
    </dgm:pt>
    <dgm:pt modelId="{22F64A5F-A590-4569-A565-11095CDA95DA}" type="pres">
      <dgm:prSet presAssocID="{9769D224-A5D2-4EE8-B723-63CF8C44B7CB}" presName="bottomLine" presStyleLbl="alignNode1" presStyleIdx="1" presStyleCnt="8">
        <dgm:presLayoutVars/>
      </dgm:prSet>
      <dgm:spPr/>
    </dgm:pt>
    <dgm:pt modelId="{51B3C857-D800-4148-8EB0-1348FF9C2692}" type="pres">
      <dgm:prSet presAssocID="{9769D224-A5D2-4EE8-B723-63CF8C44B7CB}" presName="nodeText" presStyleLbl="bgAccFollowNode1" presStyleIdx="0" presStyleCnt="4">
        <dgm:presLayoutVars>
          <dgm:bulletEnabled val="1"/>
        </dgm:presLayoutVars>
      </dgm:prSet>
      <dgm:spPr/>
    </dgm:pt>
    <dgm:pt modelId="{2BB2D7C7-F3E8-4A87-82B8-4FFCDDEA7B83}" type="pres">
      <dgm:prSet presAssocID="{FD2E1EED-E8D6-4447-AB75-16B2819F7A3C}" presName="sibTrans" presStyleCnt="0"/>
      <dgm:spPr/>
    </dgm:pt>
    <dgm:pt modelId="{79632833-2582-4AC8-9B30-2C36F10D877D}" type="pres">
      <dgm:prSet presAssocID="{814AC407-B057-42B5-90E7-D6CC6B955278}" presName="compositeNode" presStyleCnt="0">
        <dgm:presLayoutVars>
          <dgm:bulletEnabled val="1"/>
        </dgm:presLayoutVars>
      </dgm:prSet>
      <dgm:spPr/>
    </dgm:pt>
    <dgm:pt modelId="{270A990F-6B23-43B1-9F66-4BB145661E8E}" type="pres">
      <dgm:prSet presAssocID="{814AC407-B057-42B5-90E7-D6CC6B955278}" presName="bgRect" presStyleLbl="bgAccFollowNode1" presStyleIdx="1" presStyleCnt="4"/>
      <dgm:spPr/>
    </dgm:pt>
    <dgm:pt modelId="{85E5EE2F-1061-4A99-8F00-5080FA1D954B}" type="pres">
      <dgm:prSet presAssocID="{47B17FF3-6C50-480B-B89B-B977E60C54DE}" presName="sibTransNodeCircle" presStyleLbl="alignNode1" presStyleIdx="2" presStyleCnt="8">
        <dgm:presLayoutVars>
          <dgm:chMax val="0"/>
          <dgm:bulletEnabled/>
        </dgm:presLayoutVars>
      </dgm:prSet>
      <dgm:spPr/>
    </dgm:pt>
    <dgm:pt modelId="{8D6B04E2-0B83-45E0-A7F1-9F6A04C28EA8}" type="pres">
      <dgm:prSet presAssocID="{814AC407-B057-42B5-90E7-D6CC6B955278}" presName="bottomLine" presStyleLbl="alignNode1" presStyleIdx="3" presStyleCnt="8">
        <dgm:presLayoutVars/>
      </dgm:prSet>
      <dgm:spPr/>
    </dgm:pt>
    <dgm:pt modelId="{662244B7-BE95-4274-BA52-D4CCFC7FD4D4}" type="pres">
      <dgm:prSet presAssocID="{814AC407-B057-42B5-90E7-D6CC6B955278}" presName="nodeText" presStyleLbl="bgAccFollowNode1" presStyleIdx="1" presStyleCnt="4">
        <dgm:presLayoutVars>
          <dgm:bulletEnabled val="1"/>
        </dgm:presLayoutVars>
      </dgm:prSet>
      <dgm:spPr/>
    </dgm:pt>
    <dgm:pt modelId="{678F9B2C-B71E-40E3-A95D-A85CE164150E}" type="pres">
      <dgm:prSet presAssocID="{47B17FF3-6C50-480B-B89B-B977E60C54DE}" presName="sibTrans" presStyleCnt="0"/>
      <dgm:spPr/>
    </dgm:pt>
    <dgm:pt modelId="{4B2DDEAF-079C-4587-A1C4-FEE477A3A436}" type="pres">
      <dgm:prSet presAssocID="{59C594FE-76D3-483C-907A-E240BE7D8046}" presName="compositeNode" presStyleCnt="0">
        <dgm:presLayoutVars>
          <dgm:bulletEnabled val="1"/>
        </dgm:presLayoutVars>
      </dgm:prSet>
      <dgm:spPr/>
    </dgm:pt>
    <dgm:pt modelId="{74F6AABA-A016-4E41-8129-90437BC1D456}" type="pres">
      <dgm:prSet presAssocID="{59C594FE-76D3-483C-907A-E240BE7D8046}" presName="bgRect" presStyleLbl="bgAccFollowNode1" presStyleIdx="2" presStyleCnt="4"/>
      <dgm:spPr/>
    </dgm:pt>
    <dgm:pt modelId="{50F35EFA-81E6-457A-9FCB-7D3C83086FC0}" type="pres">
      <dgm:prSet presAssocID="{5D565A70-F575-4A22-AF99-34A441C63B41}" presName="sibTransNodeCircle" presStyleLbl="alignNode1" presStyleIdx="4" presStyleCnt="8">
        <dgm:presLayoutVars>
          <dgm:chMax val="0"/>
          <dgm:bulletEnabled/>
        </dgm:presLayoutVars>
      </dgm:prSet>
      <dgm:spPr/>
    </dgm:pt>
    <dgm:pt modelId="{381FE2ED-1A55-4637-81EF-6043D01A6C4B}" type="pres">
      <dgm:prSet presAssocID="{59C594FE-76D3-483C-907A-E240BE7D8046}" presName="bottomLine" presStyleLbl="alignNode1" presStyleIdx="5" presStyleCnt="8">
        <dgm:presLayoutVars/>
      </dgm:prSet>
      <dgm:spPr/>
    </dgm:pt>
    <dgm:pt modelId="{A1C8DE64-30A7-441F-8CBA-56E4A84576E9}" type="pres">
      <dgm:prSet presAssocID="{59C594FE-76D3-483C-907A-E240BE7D8046}" presName="nodeText" presStyleLbl="bgAccFollowNode1" presStyleIdx="2" presStyleCnt="4">
        <dgm:presLayoutVars>
          <dgm:bulletEnabled val="1"/>
        </dgm:presLayoutVars>
      </dgm:prSet>
      <dgm:spPr/>
    </dgm:pt>
    <dgm:pt modelId="{BE6B62BF-7011-4A7F-A51D-E130F1081915}" type="pres">
      <dgm:prSet presAssocID="{5D565A70-F575-4A22-AF99-34A441C63B41}" presName="sibTrans" presStyleCnt="0"/>
      <dgm:spPr/>
    </dgm:pt>
    <dgm:pt modelId="{94AE75B1-866F-4A34-895A-2E54FEB02BF1}" type="pres">
      <dgm:prSet presAssocID="{A57EDDE5-DB79-4AED-81E5-F0E1F0280080}" presName="compositeNode" presStyleCnt="0">
        <dgm:presLayoutVars>
          <dgm:bulletEnabled val="1"/>
        </dgm:presLayoutVars>
      </dgm:prSet>
      <dgm:spPr/>
    </dgm:pt>
    <dgm:pt modelId="{3727549E-98D7-4D38-8ABE-9A34D59C0D38}" type="pres">
      <dgm:prSet presAssocID="{A57EDDE5-DB79-4AED-81E5-F0E1F0280080}" presName="bgRect" presStyleLbl="bgAccFollowNode1" presStyleIdx="3" presStyleCnt="4"/>
      <dgm:spPr/>
    </dgm:pt>
    <dgm:pt modelId="{0AE4CE1F-405E-4109-AF8E-0A6E7A84D554}" type="pres">
      <dgm:prSet presAssocID="{59A5912F-2F46-4E56-AD70-14BB7751F2AE}" presName="sibTransNodeCircle" presStyleLbl="alignNode1" presStyleIdx="6" presStyleCnt="8">
        <dgm:presLayoutVars>
          <dgm:chMax val="0"/>
          <dgm:bulletEnabled/>
        </dgm:presLayoutVars>
      </dgm:prSet>
      <dgm:spPr/>
    </dgm:pt>
    <dgm:pt modelId="{4A497BDB-DF20-4275-95FE-AE36F56FDBE3}" type="pres">
      <dgm:prSet presAssocID="{A57EDDE5-DB79-4AED-81E5-F0E1F0280080}" presName="bottomLine" presStyleLbl="alignNode1" presStyleIdx="7" presStyleCnt="8">
        <dgm:presLayoutVars/>
      </dgm:prSet>
      <dgm:spPr/>
    </dgm:pt>
    <dgm:pt modelId="{E752E912-DA41-468D-BF08-34A8F0540017}" type="pres">
      <dgm:prSet presAssocID="{A57EDDE5-DB79-4AED-81E5-F0E1F0280080}" presName="nodeText" presStyleLbl="bgAccFollowNode1" presStyleIdx="3" presStyleCnt="4">
        <dgm:presLayoutVars>
          <dgm:bulletEnabled val="1"/>
        </dgm:presLayoutVars>
      </dgm:prSet>
      <dgm:spPr/>
    </dgm:pt>
  </dgm:ptLst>
  <dgm:cxnLst>
    <dgm:cxn modelId="{011E2603-743E-42FF-92E7-1B69B97C6134}" type="presOf" srcId="{814AC407-B057-42B5-90E7-D6CC6B955278}" destId="{270A990F-6B23-43B1-9F66-4BB145661E8E}" srcOrd="0" destOrd="0" presId="urn:microsoft.com/office/officeart/2016/7/layout/BasicLinearProcessNumbered"/>
    <dgm:cxn modelId="{4D3D9406-6FB9-4115-B3FB-122822E61763}" type="presOf" srcId="{47B17FF3-6C50-480B-B89B-B977E60C54DE}" destId="{85E5EE2F-1061-4A99-8F00-5080FA1D954B}" srcOrd="0" destOrd="0" presId="urn:microsoft.com/office/officeart/2016/7/layout/BasicLinearProcessNumbered"/>
    <dgm:cxn modelId="{8D0ABC16-DBE6-4B7E-A12B-D4FCFB9FBA21}" srcId="{2CE1BFF4-BB6A-42B7-ADAE-C952436F4299}" destId="{A57EDDE5-DB79-4AED-81E5-F0E1F0280080}" srcOrd="3" destOrd="0" parTransId="{7F9FCA2E-CFA6-4B6C-B751-F2120ED310F8}" sibTransId="{59A5912F-2F46-4E56-AD70-14BB7751F2AE}"/>
    <dgm:cxn modelId="{DB9BD117-1B55-4E7D-A95A-DF39BE83F7DE}" type="presOf" srcId="{FD2E1EED-E8D6-4447-AB75-16B2819F7A3C}" destId="{A933AFB8-F17B-4BA7-B977-8D25F0DDA245}" srcOrd="0" destOrd="0" presId="urn:microsoft.com/office/officeart/2016/7/layout/BasicLinearProcessNumbered"/>
    <dgm:cxn modelId="{817B7B27-27A3-4F3B-A8C6-EEE92BA2F70C}" type="presOf" srcId="{59C594FE-76D3-483C-907A-E240BE7D8046}" destId="{74F6AABA-A016-4E41-8129-90437BC1D456}" srcOrd="0" destOrd="0" presId="urn:microsoft.com/office/officeart/2016/7/layout/BasicLinearProcessNumbered"/>
    <dgm:cxn modelId="{CDB1BB68-7CFE-4597-87C0-D03D865B3868}" type="presOf" srcId="{2CE1BFF4-BB6A-42B7-ADAE-C952436F4299}" destId="{6D0E8B28-1E72-42E7-804A-A4E9E33CCE1A}" srcOrd="0" destOrd="0" presId="urn:microsoft.com/office/officeart/2016/7/layout/BasicLinearProcessNumbered"/>
    <dgm:cxn modelId="{6AA5E574-5AA3-4431-B5A9-753A416874CC}" type="presOf" srcId="{A57EDDE5-DB79-4AED-81E5-F0E1F0280080}" destId="{3727549E-98D7-4D38-8ABE-9A34D59C0D38}" srcOrd="0" destOrd="0" presId="urn:microsoft.com/office/officeart/2016/7/layout/BasicLinearProcessNumbered"/>
    <dgm:cxn modelId="{7C477A80-0FB1-41A4-8955-9F39BBCDD82F}" srcId="{2CE1BFF4-BB6A-42B7-ADAE-C952436F4299}" destId="{9769D224-A5D2-4EE8-B723-63CF8C44B7CB}" srcOrd="0" destOrd="0" parTransId="{AB554C7B-2743-46B3-99DA-33B448C5250C}" sibTransId="{FD2E1EED-E8D6-4447-AB75-16B2819F7A3C}"/>
    <dgm:cxn modelId="{3FB00484-D6B2-4B64-A3AE-AA6C9A01B364}" srcId="{2CE1BFF4-BB6A-42B7-ADAE-C952436F4299}" destId="{59C594FE-76D3-483C-907A-E240BE7D8046}" srcOrd="2" destOrd="0" parTransId="{92B875EA-51D4-4299-AED6-3E34961AFB5C}" sibTransId="{5D565A70-F575-4A22-AF99-34A441C63B41}"/>
    <dgm:cxn modelId="{9F045C9A-3271-43FB-A167-388517CBB7BB}" type="presOf" srcId="{59A5912F-2F46-4E56-AD70-14BB7751F2AE}" destId="{0AE4CE1F-405E-4109-AF8E-0A6E7A84D554}" srcOrd="0" destOrd="0" presId="urn:microsoft.com/office/officeart/2016/7/layout/BasicLinearProcessNumbered"/>
    <dgm:cxn modelId="{2834839A-93DF-40EE-91D8-6B6FBD813057}" type="presOf" srcId="{A57EDDE5-DB79-4AED-81E5-F0E1F0280080}" destId="{E752E912-DA41-468D-BF08-34A8F0540017}" srcOrd="1" destOrd="0" presId="urn:microsoft.com/office/officeart/2016/7/layout/BasicLinearProcessNumbered"/>
    <dgm:cxn modelId="{E47EA6B1-564B-4396-8F79-4D4057BB460C}" srcId="{2CE1BFF4-BB6A-42B7-ADAE-C952436F4299}" destId="{814AC407-B057-42B5-90E7-D6CC6B955278}" srcOrd="1" destOrd="0" parTransId="{29B5DE7A-7490-4048-B1EE-FFADF69A97B1}" sibTransId="{47B17FF3-6C50-480B-B89B-B977E60C54DE}"/>
    <dgm:cxn modelId="{4D624CC0-F86B-4CBC-9079-879FB0D5C6BF}" type="presOf" srcId="{59C594FE-76D3-483C-907A-E240BE7D8046}" destId="{A1C8DE64-30A7-441F-8CBA-56E4A84576E9}" srcOrd="1" destOrd="0" presId="urn:microsoft.com/office/officeart/2016/7/layout/BasicLinearProcessNumbered"/>
    <dgm:cxn modelId="{45D6CFDD-EA35-4FF8-B26C-4C8F55788B6D}" type="presOf" srcId="{5D565A70-F575-4A22-AF99-34A441C63B41}" destId="{50F35EFA-81E6-457A-9FCB-7D3C83086FC0}" srcOrd="0" destOrd="0" presId="urn:microsoft.com/office/officeart/2016/7/layout/BasicLinearProcessNumbered"/>
    <dgm:cxn modelId="{B1F0BBE7-57D3-48CF-BDD9-31A45A5565ED}" type="presOf" srcId="{9769D224-A5D2-4EE8-B723-63CF8C44B7CB}" destId="{51B3C857-D800-4148-8EB0-1348FF9C2692}" srcOrd="1" destOrd="0" presId="urn:microsoft.com/office/officeart/2016/7/layout/BasicLinearProcessNumbered"/>
    <dgm:cxn modelId="{0797ABEB-CD19-4E9F-AF30-A777FD0D22CB}" type="presOf" srcId="{9769D224-A5D2-4EE8-B723-63CF8C44B7CB}" destId="{443D721B-69C0-4B44-9A2B-A48EF793F0C2}" srcOrd="0" destOrd="0" presId="urn:microsoft.com/office/officeart/2016/7/layout/BasicLinearProcessNumbered"/>
    <dgm:cxn modelId="{E11498F1-111C-422F-8330-8662B95631C7}" type="presOf" srcId="{814AC407-B057-42B5-90E7-D6CC6B955278}" destId="{662244B7-BE95-4274-BA52-D4CCFC7FD4D4}" srcOrd="1" destOrd="0" presId="urn:microsoft.com/office/officeart/2016/7/layout/BasicLinearProcessNumbered"/>
    <dgm:cxn modelId="{9272573A-D1B9-4B7B-9601-A3E2CE68C4C4}" type="presParOf" srcId="{6D0E8B28-1E72-42E7-804A-A4E9E33CCE1A}" destId="{C12DD746-1C69-4FE8-9D47-37FBFF2E48FD}" srcOrd="0" destOrd="0" presId="urn:microsoft.com/office/officeart/2016/7/layout/BasicLinearProcessNumbered"/>
    <dgm:cxn modelId="{48E0DCFB-378F-44D0-ABA8-EDFAAB3AF359}" type="presParOf" srcId="{C12DD746-1C69-4FE8-9D47-37FBFF2E48FD}" destId="{443D721B-69C0-4B44-9A2B-A48EF793F0C2}" srcOrd="0" destOrd="0" presId="urn:microsoft.com/office/officeart/2016/7/layout/BasicLinearProcessNumbered"/>
    <dgm:cxn modelId="{118F1B89-AF31-44B0-AFB0-677FC4BAB4C4}" type="presParOf" srcId="{C12DD746-1C69-4FE8-9D47-37FBFF2E48FD}" destId="{A933AFB8-F17B-4BA7-B977-8D25F0DDA245}" srcOrd="1" destOrd="0" presId="urn:microsoft.com/office/officeart/2016/7/layout/BasicLinearProcessNumbered"/>
    <dgm:cxn modelId="{6B0701D9-E8BD-4359-B3B8-63ECD05F440C}" type="presParOf" srcId="{C12DD746-1C69-4FE8-9D47-37FBFF2E48FD}" destId="{22F64A5F-A590-4569-A565-11095CDA95DA}" srcOrd="2" destOrd="0" presId="urn:microsoft.com/office/officeart/2016/7/layout/BasicLinearProcessNumbered"/>
    <dgm:cxn modelId="{5AD9834A-0F1B-4D40-9820-7189EB4A9387}" type="presParOf" srcId="{C12DD746-1C69-4FE8-9D47-37FBFF2E48FD}" destId="{51B3C857-D800-4148-8EB0-1348FF9C2692}" srcOrd="3" destOrd="0" presId="urn:microsoft.com/office/officeart/2016/7/layout/BasicLinearProcessNumbered"/>
    <dgm:cxn modelId="{21798ABE-5AC9-4F79-A5ED-5CFEE8D8EFF8}" type="presParOf" srcId="{6D0E8B28-1E72-42E7-804A-A4E9E33CCE1A}" destId="{2BB2D7C7-F3E8-4A87-82B8-4FFCDDEA7B83}" srcOrd="1" destOrd="0" presId="urn:microsoft.com/office/officeart/2016/7/layout/BasicLinearProcessNumbered"/>
    <dgm:cxn modelId="{B8BB8743-0B4E-4FBE-8B0E-0F4136117667}" type="presParOf" srcId="{6D0E8B28-1E72-42E7-804A-A4E9E33CCE1A}" destId="{79632833-2582-4AC8-9B30-2C36F10D877D}" srcOrd="2" destOrd="0" presId="urn:microsoft.com/office/officeart/2016/7/layout/BasicLinearProcessNumbered"/>
    <dgm:cxn modelId="{613EBB33-AB67-4660-8F83-0F431DC50DA1}" type="presParOf" srcId="{79632833-2582-4AC8-9B30-2C36F10D877D}" destId="{270A990F-6B23-43B1-9F66-4BB145661E8E}" srcOrd="0" destOrd="0" presId="urn:microsoft.com/office/officeart/2016/7/layout/BasicLinearProcessNumbered"/>
    <dgm:cxn modelId="{83E93F7B-DDBC-45AC-BE21-B9FD4FB028DA}" type="presParOf" srcId="{79632833-2582-4AC8-9B30-2C36F10D877D}" destId="{85E5EE2F-1061-4A99-8F00-5080FA1D954B}" srcOrd="1" destOrd="0" presId="urn:microsoft.com/office/officeart/2016/7/layout/BasicLinearProcessNumbered"/>
    <dgm:cxn modelId="{F90BE396-93F2-4B52-AFAB-770473A4BA0F}" type="presParOf" srcId="{79632833-2582-4AC8-9B30-2C36F10D877D}" destId="{8D6B04E2-0B83-45E0-A7F1-9F6A04C28EA8}" srcOrd="2" destOrd="0" presId="urn:microsoft.com/office/officeart/2016/7/layout/BasicLinearProcessNumbered"/>
    <dgm:cxn modelId="{84B6CC3B-E9F3-4C9A-BC96-E2D9F17A3472}" type="presParOf" srcId="{79632833-2582-4AC8-9B30-2C36F10D877D}" destId="{662244B7-BE95-4274-BA52-D4CCFC7FD4D4}" srcOrd="3" destOrd="0" presId="urn:microsoft.com/office/officeart/2016/7/layout/BasicLinearProcessNumbered"/>
    <dgm:cxn modelId="{BC7BA1FC-3F21-46F3-8E8B-F6DC69B8FEB2}" type="presParOf" srcId="{6D0E8B28-1E72-42E7-804A-A4E9E33CCE1A}" destId="{678F9B2C-B71E-40E3-A95D-A85CE164150E}" srcOrd="3" destOrd="0" presId="urn:microsoft.com/office/officeart/2016/7/layout/BasicLinearProcessNumbered"/>
    <dgm:cxn modelId="{79256831-A731-4FF7-94AD-AED80AFE0F7C}" type="presParOf" srcId="{6D0E8B28-1E72-42E7-804A-A4E9E33CCE1A}" destId="{4B2DDEAF-079C-4587-A1C4-FEE477A3A436}" srcOrd="4" destOrd="0" presId="urn:microsoft.com/office/officeart/2016/7/layout/BasicLinearProcessNumbered"/>
    <dgm:cxn modelId="{0836B12C-F310-4F58-9DA6-87914D29A00A}" type="presParOf" srcId="{4B2DDEAF-079C-4587-A1C4-FEE477A3A436}" destId="{74F6AABA-A016-4E41-8129-90437BC1D456}" srcOrd="0" destOrd="0" presId="urn:microsoft.com/office/officeart/2016/7/layout/BasicLinearProcessNumbered"/>
    <dgm:cxn modelId="{0F7D57DB-FBDA-4DB6-B2DE-3200A5F008EC}" type="presParOf" srcId="{4B2DDEAF-079C-4587-A1C4-FEE477A3A436}" destId="{50F35EFA-81E6-457A-9FCB-7D3C83086FC0}" srcOrd="1" destOrd="0" presId="urn:microsoft.com/office/officeart/2016/7/layout/BasicLinearProcessNumbered"/>
    <dgm:cxn modelId="{19E85C93-25B3-4A02-9668-0A73C306E187}" type="presParOf" srcId="{4B2DDEAF-079C-4587-A1C4-FEE477A3A436}" destId="{381FE2ED-1A55-4637-81EF-6043D01A6C4B}" srcOrd="2" destOrd="0" presId="urn:microsoft.com/office/officeart/2016/7/layout/BasicLinearProcessNumbered"/>
    <dgm:cxn modelId="{46809BAF-72CF-4A53-AD71-1A8FABAD83DB}" type="presParOf" srcId="{4B2DDEAF-079C-4587-A1C4-FEE477A3A436}" destId="{A1C8DE64-30A7-441F-8CBA-56E4A84576E9}" srcOrd="3" destOrd="0" presId="urn:microsoft.com/office/officeart/2016/7/layout/BasicLinearProcessNumbered"/>
    <dgm:cxn modelId="{E3FAFFEF-1850-446C-86B3-DF9BCA3A7F46}" type="presParOf" srcId="{6D0E8B28-1E72-42E7-804A-A4E9E33CCE1A}" destId="{BE6B62BF-7011-4A7F-A51D-E130F1081915}" srcOrd="5" destOrd="0" presId="urn:microsoft.com/office/officeart/2016/7/layout/BasicLinearProcessNumbered"/>
    <dgm:cxn modelId="{59C539AB-6192-4F43-9E80-293A30A55267}" type="presParOf" srcId="{6D0E8B28-1E72-42E7-804A-A4E9E33CCE1A}" destId="{94AE75B1-866F-4A34-895A-2E54FEB02BF1}" srcOrd="6" destOrd="0" presId="urn:microsoft.com/office/officeart/2016/7/layout/BasicLinearProcessNumbered"/>
    <dgm:cxn modelId="{F60CDA61-7AD1-4639-82E9-435702C83CCF}" type="presParOf" srcId="{94AE75B1-866F-4A34-895A-2E54FEB02BF1}" destId="{3727549E-98D7-4D38-8ABE-9A34D59C0D38}" srcOrd="0" destOrd="0" presId="urn:microsoft.com/office/officeart/2016/7/layout/BasicLinearProcessNumbered"/>
    <dgm:cxn modelId="{99DBA8D8-7709-4284-AD88-54C1363919B7}" type="presParOf" srcId="{94AE75B1-866F-4A34-895A-2E54FEB02BF1}" destId="{0AE4CE1F-405E-4109-AF8E-0A6E7A84D554}" srcOrd="1" destOrd="0" presId="urn:microsoft.com/office/officeart/2016/7/layout/BasicLinearProcessNumbered"/>
    <dgm:cxn modelId="{853C8BF5-FC3D-43B7-ADBF-72096C3A32FA}" type="presParOf" srcId="{94AE75B1-866F-4A34-895A-2E54FEB02BF1}" destId="{4A497BDB-DF20-4275-95FE-AE36F56FDBE3}" srcOrd="2" destOrd="0" presId="urn:microsoft.com/office/officeart/2016/7/layout/BasicLinearProcessNumbered"/>
    <dgm:cxn modelId="{319517A6-5225-4AF7-9FEB-509F653296F6}" type="presParOf" srcId="{94AE75B1-866F-4A34-895A-2E54FEB02BF1}" destId="{E752E912-DA41-468D-BF08-34A8F0540017}" srcOrd="3" destOrd="0" presId="urn:microsoft.com/office/officeart/2016/7/layout/BasicLinearProcessNumbered"/>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3D721B-69C0-4B44-9A2B-A48EF793F0C2}">
      <dsp:nvSpPr>
        <dsp:cNvPr id="0" name=""/>
        <dsp:cNvSpPr/>
      </dsp:nvSpPr>
      <dsp:spPr>
        <a:xfrm>
          <a:off x="3206" y="0"/>
          <a:ext cx="2543677" cy="3476625"/>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8315" tIns="330200" rIns="198315" bIns="330200" numCol="1" spcCol="1270" anchor="t" anchorCtr="0">
          <a:noAutofit/>
        </a:bodyPr>
        <a:lstStyle/>
        <a:p>
          <a:pPr marL="0" lvl="0" indent="0" algn="l" defTabSz="1155700">
            <a:lnSpc>
              <a:spcPct val="90000"/>
            </a:lnSpc>
            <a:spcBef>
              <a:spcPct val="0"/>
            </a:spcBef>
            <a:spcAft>
              <a:spcPct val="35000"/>
            </a:spcAft>
            <a:buNone/>
          </a:pPr>
          <a:r>
            <a:rPr lang="nl-BE" sz="2600" kern="1200"/>
            <a:t>Set up interrupts</a:t>
          </a:r>
          <a:endParaRPr lang="en-US" sz="2600" kern="1200"/>
        </a:p>
      </dsp:txBody>
      <dsp:txXfrm>
        <a:off x="3206" y="1321117"/>
        <a:ext cx="2543677" cy="2085975"/>
      </dsp:txXfrm>
    </dsp:sp>
    <dsp:sp modelId="{A933AFB8-F17B-4BA7-B977-8D25F0DDA245}">
      <dsp:nvSpPr>
        <dsp:cNvPr id="0" name=""/>
        <dsp:cNvSpPr/>
      </dsp:nvSpPr>
      <dsp:spPr>
        <a:xfrm>
          <a:off x="753551" y="347662"/>
          <a:ext cx="1042987" cy="1042987"/>
        </a:xfrm>
        <a:prstGeom prst="ellips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81315" tIns="12700" rIns="81315" bIns="12700" numCol="1" spcCol="1270" anchor="ctr" anchorCtr="0">
          <a:noAutofit/>
        </a:bodyPr>
        <a:lstStyle/>
        <a:p>
          <a:pPr marL="0" lvl="0" indent="0" algn="ctr" defTabSz="2133600">
            <a:lnSpc>
              <a:spcPct val="90000"/>
            </a:lnSpc>
            <a:spcBef>
              <a:spcPct val="0"/>
            </a:spcBef>
            <a:spcAft>
              <a:spcPct val="35000"/>
            </a:spcAft>
            <a:buNone/>
          </a:pPr>
          <a:r>
            <a:rPr lang="en-US" sz="4800" kern="1200"/>
            <a:t>1</a:t>
          </a:r>
        </a:p>
      </dsp:txBody>
      <dsp:txXfrm>
        <a:off x="906293" y="500404"/>
        <a:ext cx="737503" cy="737503"/>
      </dsp:txXfrm>
    </dsp:sp>
    <dsp:sp modelId="{22F64A5F-A590-4569-A565-11095CDA95DA}">
      <dsp:nvSpPr>
        <dsp:cNvPr id="0" name=""/>
        <dsp:cNvSpPr/>
      </dsp:nvSpPr>
      <dsp:spPr>
        <a:xfrm>
          <a:off x="3206" y="3476553"/>
          <a:ext cx="2543677" cy="72"/>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270A990F-6B23-43B1-9F66-4BB145661E8E}">
      <dsp:nvSpPr>
        <dsp:cNvPr id="0" name=""/>
        <dsp:cNvSpPr/>
      </dsp:nvSpPr>
      <dsp:spPr>
        <a:xfrm>
          <a:off x="2801251" y="0"/>
          <a:ext cx="2543677" cy="3476625"/>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8315" tIns="330200" rIns="198315" bIns="330200" numCol="1" spcCol="1270" anchor="t" anchorCtr="0">
          <a:noAutofit/>
        </a:bodyPr>
        <a:lstStyle/>
        <a:p>
          <a:pPr marL="0" lvl="0" indent="0" algn="l" defTabSz="1155700">
            <a:lnSpc>
              <a:spcPct val="90000"/>
            </a:lnSpc>
            <a:spcBef>
              <a:spcPct val="0"/>
            </a:spcBef>
            <a:spcAft>
              <a:spcPct val="35000"/>
            </a:spcAft>
            <a:buNone/>
          </a:pPr>
          <a:r>
            <a:rPr lang="nl-BE" sz="2600" kern="1200"/>
            <a:t>Set the current time</a:t>
          </a:r>
          <a:endParaRPr lang="en-US" sz="2600" kern="1200"/>
        </a:p>
      </dsp:txBody>
      <dsp:txXfrm>
        <a:off x="2801251" y="1321117"/>
        <a:ext cx="2543677" cy="2085975"/>
      </dsp:txXfrm>
    </dsp:sp>
    <dsp:sp modelId="{85E5EE2F-1061-4A99-8F00-5080FA1D954B}">
      <dsp:nvSpPr>
        <dsp:cNvPr id="0" name=""/>
        <dsp:cNvSpPr/>
      </dsp:nvSpPr>
      <dsp:spPr>
        <a:xfrm>
          <a:off x="3551595" y="347662"/>
          <a:ext cx="1042987" cy="1042987"/>
        </a:xfrm>
        <a:prstGeom prst="ellips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81315" tIns="12700" rIns="81315" bIns="12700" numCol="1" spcCol="1270" anchor="ctr" anchorCtr="0">
          <a:noAutofit/>
        </a:bodyPr>
        <a:lstStyle/>
        <a:p>
          <a:pPr marL="0" lvl="0" indent="0" algn="ctr" defTabSz="2133600">
            <a:lnSpc>
              <a:spcPct val="90000"/>
            </a:lnSpc>
            <a:spcBef>
              <a:spcPct val="0"/>
            </a:spcBef>
            <a:spcAft>
              <a:spcPct val="35000"/>
            </a:spcAft>
            <a:buNone/>
          </a:pPr>
          <a:r>
            <a:rPr lang="en-US" sz="4800" kern="1200"/>
            <a:t>2</a:t>
          </a:r>
        </a:p>
      </dsp:txBody>
      <dsp:txXfrm>
        <a:off x="3704337" y="500404"/>
        <a:ext cx="737503" cy="737503"/>
      </dsp:txXfrm>
    </dsp:sp>
    <dsp:sp modelId="{8D6B04E2-0B83-45E0-A7F1-9F6A04C28EA8}">
      <dsp:nvSpPr>
        <dsp:cNvPr id="0" name=""/>
        <dsp:cNvSpPr/>
      </dsp:nvSpPr>
      <dsp:spPr>
        <a:xfrm>
          <a:off x="2801251" y="3476553"/>
          <a:ext cx="2543677" cy="72"/>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74F6AABA-A016-4E41-8129-90437BC1D456}">
      <dsp:nvSpPr>
        <dsp:cNvPr id="0" name=""/>
        <dsp:cNvSpPr/>
      </dsp:nvSpPr>
      <dsp:spPr>
        <a:xfrm>
          <a:off x="5599295" y="0"/>
          <a:ext cx="2543677" cy="3476625"/>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8315" tIns="330200" rIns="198315" bIns="330200" numCol="1" spcCol="1270" anchor="t" anchorCtr="0">
          <a:noAutofit/>
        </a:bodyPr>
        <a:lstStyle/>
        <a:p>
          <a:pPr marL="0" lvl="0" indent="0" algn="l" defTabSz="1155700">
            <a:lnSpc>
              <a:spcPct val="90000"/>
            </a:lnSpc>
            <a:spcBef>
              <a:spcPct val="0"/>
            </a:spcBef>
            <a:spcAft>
              <a:spcPct val="35000"/>
            </a:spcAft>
            <a:buNone/>
          </a:pPr>
          <a:r>
            <a:rPr lang="nl-BE" sz="2600" kern="1200"/>
            <a:t>Set the alarm</a:t>
          </a:r>
          <a:endParaRPr lang="en-US" sz="2600" kern="1200"/>
        </a:p>
      </dsp:txBody>
      <dsp:txXfrm>
        <a:off x="5599295" y="1321117"/>
        <a:ext cx="2543677" cy="2085975"/>
      </dsp:txXfrm>
    </dsp:sp>
    <dsp:sp modelId="{50F35EFA-81E6-457A-9FCB-7D3C83086FC0}">
      <dsp:nvSpPr>
        <dsp:cNvPr id="0" name=""/>
        <dsp:cNvSpPr/>
      </dsp:nvSpPr>
      <dsp:spPr>
        <a:xfrm>
          <a:off x="6349640" y="347662"/>
          <a:ext cx="1042987" cy="1042987"/>
        </a:xfrm>
        <a:prstGeom prst="ellips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81315" tIns="12700" rIns="81315" bIns="12700" numCol="1" spcCol="1270" anchor="ctr" anchorCtr="0">
          <a:noAutofit/>
        </a:bodyPr>
        <a:lstStyle/>
        <a:p>
          <a:pPr marL="0" lvl="0" indent="0" algn="ctr" defTabSz="2133600">
            <a:lnSpc>
              <a:spcPct val="90000"/>
            </a:lnSpc>
            <a:spcBef>
              <a:spcPct val="0"/>
            </a:spcBef>
            <a:spcAft>
              <a:spcPct val="35000"/>
            </a:spcAft>
            <a:buNone/>
          </a:pPr>
          <a:r>
            <a:rPr lang="en-US" sz="4800" kern="1200"/>
            <a:t>3</a:t>
          </a:r>
        </a:p>
      </dsp:txBody>
      <dsp:txXfrm>
        <a:off x="6502382" y="500404"/>
        <a:ext cx="737503" cy="737503"/>
      </dsp:txXfrm>
    </dsp:sp>
    <dsp:sp modelId="{381FE2ED-1A55-4637-81EF-6043D01A6C4B}">
      <dsp:nvSpPr>
        <dsp:cNvPr id="0" name=""/>
        <dsp:cNvSpPr/>
      </dsp:nvSpPr>
      <dsp:spPr>
        <a:xfrm>
          <a:off x="5599295" y="3476553"/>
          <a:ext cx="2543677" cy="72"/>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3727549E-98D7-4D38-8ABE-9A34D59C0D38}">
      <dsp:nvSpPr>
        <dsp:cNvPr id="0" name=""/>
        <dsp:cNvSpPr/>
      </dsp:nvSpPr>
      <dsp:spPr>
        <a:xfrm>
          <a:off x="8397340" y="0"/>
          <a:ext cx="2543677" cy="3476625"/>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8315" tIns="330200" rIns="198315" bIns="330200" numCol="1" spcCol="1270" anchor="t" anchorCtr="0">
          <a:noAutofit/>
        </a:bodyPr>
        <a:lstStyle/>
        <a:p>
          <a:pPr marL="0" lvl="0" indent="0" algn="l" defTabSz="1155700">
            <a:lnSpc>
              <a:spcPct val="90000"/>
            </a:lnSpc>
            <a:spcBef>
              <a:spcPct val="0"/>
            </a:spcBef>
            <a:spcAft>
              <a:spcPct val="35000"/>
            </a:spcAft>
            <a:buNone/>
          </a:pPr>
          <a:r>
            <a:rPr lang="nl-BE" sz="2600" kern="1200"/>
            <a:t>Set correct IRQ_Handler (failed) </a:t>
          </a:r>
          <a:endParaRPr lang="en-US" sz="2600" kern="1200"/>
        </a:p>
      </dsp:txBody>
      <dsp:txXfrm>
        <a:off x="8397340" y="1321117"/>
        <a:ext cx="2543677" cy="2085975"/>
      </dsp:txXfrm>
    </dsp:sp>
    <dsp:sp modelId="{0AE4CE1F-405E-4109-AF8E-0A6E7A84D554}">
      <dsp:nvSpPr>
        <dsp:cNvPr id="0" name=""/>
        <dsp:cNvSpPr/>
      </dsp:nvSpPr>
      <dsp:spPr>
        <a:xfrm>
          <a:off x="9147685" y="347662"/>
          <a:ext cx="1042987" cy="1042987"/>
        </a:xfrm>
        <a:prstGeom prst="ellips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81315" tIns="12700" rIns="81315" bIns="12700" numCol="1" spcCol="1270" anchor="ctr" anchorCtr="0">
          <a:noAutofit/>
        </a:bodyPr>
        <a:lstStyle/>
        <a:p>
          <a:pPr marL="0" lvl="0" indent="0" algn="ctr" defTabSz="2133600">
            <a:lnSpc>
              <a:spcPct val="90000"/>
            </a:lnSpc>
            <a:spcBef>
              <a:spcPct val="0"/>
            </a:spcBef>
            <a:spcAft>
              <a:spcPct val="35000"/>
            </a:spcAft>
            <a:buNone/>
          </a:pPr>
          <a:r>
            <a:rPr lang="en-US" sz="4800" kern="1200"/>
            <a:t>4</a:t>
          </a:r>
        </a:p>
      </dsp:txBody>
      <dsp:txXfrm>
        <a:off x="9300427" y="500404"/>
        <a:ext cx="737503" cy="737503"/>
      </dsp:txXfrm>
    </dsp:sp>
    <dsp:sp modelId="{4A497BDB-DF20-4275-95FE-AE36F56FDBE3}">
      <dsp:nvSpPr>
        <dsp:cNvPr id="0" name=""/>
        <dsp:cNvSpPr/>
      </dsp:nvSpPr>
      <dsp:spPr>
        <a:xfrm>
          <a:off x="8397340" y="3476553"/>
          <a:ext cx="2543677" cy="72"/>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6/7/layout/BasicLinearProcessNumbered">
  <dgm:title val="Basic Linear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1"/>
      <dgm:constr type="primFontSz" for="des" forName="sibTransNodeCircle" op="equ"/>
      <dgm:constr type="primFontSz" for="des" forName="nodeText" op="equ"/>
      <dgm:constr type="h" for="des" forName="sibTransNodeCircle" op="equ"/>
      <dgm:constr type="w" for="des" forName="sibTransNodeCircle" op="equ"/>
    </dgm:constrLst>
    <dgm:ruleLst>
      <dgm:rule type="h" val="NaN" fact="1.2" max="NaN"/>
    </dgm:ruleLst>
    <dgm:forEach name="Name4" axis="ch" ptType="node">
      <dgm:layoutNode name="compositeNode">
        <dgm:varLst>
          <dgm:bulletEnabled val="1"/>
        </dgm:varLst>
        <dgm:alg type="composite"/>
        <dgm:constrLst>
          <dgm:constr type="h" refType="w" op="lte" fact="1.4"/>
          <dgm:constr type="w" for="ch" forName="bgRect" refType="w"/>
          <dgm:constr type="h" for="ch" forName="bgRect" refType="h"/>
          <dgm:constr type="t" for="ch" forName="bgRect"/>
          <dgm:constr type="l" for="ch" forName="bgRect"/>
          <dgm:constr type="h" for="ch" forName="sibTransNodeCircle" refType="h" refFor="ch" refForName="bgRect" fact="0.3"/>
          <dgm:constr type="w" for="ch" forName="sibTransNodeCircle" refType="h" refFor="ch" refForName="sibTransNodeCircle"/>
          <dgm:constr type="ctrX" for="ch" forName="sibTransNodeCircle" refType="w" fact="0.5"/>
          <dgm:constr type="ctrY" for="ch" forName="sibTransNodeCircle" refType="h" fact="0.25"/>
          <dgm:constr type="r" for="ch" forName="nodeText" refType="r" refFor="ch" refForName="bgRect"/>
          <dgm:constr type="h" for="ch" forName="nodeText" refType="h" refFor="ch" refForName="bgRect" fact="0.6"/>
          <dgm:constr type="t" for="ch" forName="nodeText" refType="h" refFor="ch" refForName="bgRect" fact="0.38"/>
          <dgm:constr type="b" for="ch" forName="bottomLine" refType="b" refFor="ch" refForName="bgRect"/>
          <dgm:constr type="w" for="ch" forName="bottomLine" refType="w" refFor="ch" refForName="bgRect"/>
          <dgm:constr type="h" for="ch" forName="bottomLine" val="0.002"/>
        </dgm:constrLst>
        <dgm:ruleLst/>
        <dgm:layoutNode name="bgRect" styleLbl="bgAccFollowNode1">
          <dgm:alg type="sp"/>
          <dgm:shape xmlns:r="http://schemas.openxmlformats.org/officeDocument/2006/relationships" type="rect" r:blip="">
            <dgm:adjLst/>
          </dgm:shape>
          <dgm:presOf axis="self"/>
          <dgm:constrLst/>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alg>
            <dgm:shape xmlns:r="http://schemas.openxmlformats.org/officeDocument/2006/relationships" type="ellipse" r:blip="">
              <dgm:adjLst/>
            </dgm:shape>
            <dgm:constrLst>
              <dgm:constr type="w" refType="h" op="lte"/>
              <dgm:constr type="primFontSz" val="48"/>
              <dgm:constr type="tMarg" val="1"/>
              <dgm:constr type="lMarg" refType="w" fact="0.221"/>
              <dgm:constr type="rMarg" refType="w" fact="0.221"/>
              <dgm:constr type="bMarg" val="1"/>
            </dgm:constrLst>
            <dgm:ruleLst>
              <dgm:rule type="primFontSz" val="14" fact="NaN" max="NaN"/>
            </dgm:ruleLst>
          </dgm:layoutNode>
        </dgm:forEach>
        <dgm:layoutNode name="bottomLine" styleLbl="alignNode1">
          <dgm:varLst/>
          <dgm:presOf/>
          <dgm:alg type="sp"/>
          <dgm:shape xmlns:r="http://schemas.openxmlformats.org/officeDocument/2006/relationships" type="rect" r:blip="">
            <dgm:adjLst/>
          </dgm:shape>
          <dgm:constrLst/>
          <dgm:ruleLst/>
        </dgm:layoutNode>
        <dgm:layoutNode name="nodeText" styleLbl="bgAccFollowNode1" moveWith="bgRect">
          <dgm:varLst>
            <dgm:bulletEnabled val="1"/>
          </dgm:varLst>
          <dgm:alg type="tx">
            <dgm:param type="parTxLTRAlign" val="l"/>
            <dgm:param type="parTxRTLAlign" val="r"/>
            <dgm:param type="txAnchorVert" val="t"/>
          </dgm:alg>
          <dgm:shape xmlns:r="http://schemas.openxmlformats.org/officeDocument/2006/relationships" type="rect" r:blip="" zOrderOff="-1" hideGeom="1">
            <dgm:adjLst/>
          </dgm:shape>
          <dgm:presOf axis="desOrSelf" ptType="node"/>
          <dgm:constrLst>
            <dgm:constr type="primFontSz" val="26"/>
            <dgm:constr type="tMarg" val="26"/>
            <dgm:constr type="lMarg" refType="w" fact="0.221"/>
            <dgm:constr type="rMarg" refType="w" fact="0.221"/>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49575" cy="498475"/>
          </a:xfrm>
          <a:prstGeom prst="rect">
            <a:avLst/>
          </a:prstGeom>
        </p:spPr>
        <p:txBody>
          <a:bodyPr vert="horz" lIns="91440" tIns="45720" rIns="91440" bIns="45720" rtlCol="0"/>
          <a:lstStyle>
            <a:lvl1pPr algn="l">
              <a:defRPr sz="1200"/>
            </a:lvl1pPr>
          </a:lstStyle>
          <a:p>
            <a:endParaRPr lang="nl-BE"/>
          </a:p>
        </p:txBody>
      </p:sp>
      <p:sp>
        <p:nvSpPr>
          <p:cNvPr id="3" name="Tijdelijke aanduiding voor datum 2"/>
          <p:cNvSpPr>
            <a:spLocks noGrp="1"/>
          </p:cNvSpPr>
          <p:nvPr>
            <p:ph type="dt" idx="1"/>
          </p:nvPr>
        </p:nvSpPr>
        <p:spPr>
          <a:xfrm>
            <a:off x="3854450" y="0"/>
            <a:ext cx="2949575" cy="498475"/>
          </a:xfrm>
          <a:prstGeom prst="rect">
            <a:avLst/>
          </a:prstGeom>
        </p:spPr>
        <p:txBody>
          <a:bodyPr vert="horz" lIns="91440" tIns="45720" rIns="91440" bIns="45720" rtlCol="0"/>
          <a:lstStyle>
            <a:lvl1pPr algn="r">
              <a:defRPr sz="1200"/>
            </a:lvl1pPr>
          </a:lstStyle>
          <a:p>
            <a:fld id="{0A90CEE7-59A6-4694-96BE-E0C0EC5D6607}" type="datetimeFigureOut">
              <a:rPr lang="nl-BE" smtClean="0"/>
              <a:t>28/01/2022</a:t>
            </a:fld>
            <a:endParaRPr lang="nl-BE"/>
          </a:p>
        </p:txBody>
      </p:sp>
      <p:sp>
        <p:nvSpPr>
          <p:cNvPr id="4" name="Tijdelijke aanduiding voor dia-afbeelding 3"/>
          <p:cNvSpPr>
            <a:spLocks noGrp="1" noRot="1" noChangeAspect="1"/>
          </p:cNvSpPr>
          <p:nvPr>
            <p:ph type="sldImg" idx="2"/>
          </p:nvPr>
        </p:nvSpPr>
        <p:spPr>
          <a:xfrm>
            <a:off x="420688" y="1243013"/>
            <a:ext cx="5964237" cy="3355975"/>
          </a:xfrm>
          <a:prstGeom prst="rect">
            <a:avLst/>
          </a:prstGeom>
          <a:noFill/>
          <a:ln w="12700">
            <a:solidFill>
              <a:prstClr val="black"/>
            </a:solidFill>
          </a:ln>
        </p:spPr>
        <p:txBody>
          <a:bodyPr vert="horz" lIns="91440" tIns="45720" rIns="91440" bIns="45720" rtlCol="0" anchor="ctr"/>
          <a:lstStyle/>
          <a:p>
            <a:endParaRPr lang="nl-BE"/>
          </a:p>
        </p:txBody>
      </p:sp>
      <p:sp>
        <p:nvSpPr>
          <p:cNvPr id="5" name="Tijdelijke aanduiding voor notities 4"/>
          <p:cNvSpPr>
            <a:spLocks noGrp="1"/>
          </p:cNvSpPr>
          <p:nvPr>
            <p:ph type="body" sz="quarter" idx="3"/>
          </p:nvPr>
        </p:nvSpPr>
        <p:spPr>
          <a:xfrm>
            <a:off x="681038" y="4786313"/>
            <a:ext cx="5443537" cy="3914775"/>
          </a:xfrm>
          <a:prstGeom prst="rect">
            <a:avLst/>
          </a:prstGeom>
        </p:spPr>
        <p:txBody>
          <a:bodyPr vert="horz" lIns="91440" tIns="45720" rIns="91440" bIns="45720" rtlCol="0"/>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6" name="Tijdelijke aanduiding voor voettekst 5"/>
          <p:cNvSpPr>
            <a:spLocks noGrp="1"/>
          </p:cNvSpPr>
          <p:nvPr>
            <p:ph type="ftr" sz="quarter" idx="4"/>
          </p:nvPr>
        </p:nvSpPr>
        <p:spPr>
          <a:xfrm>
            <a:off x="0" y="9445625"/>
            <a:ext cx="2949575" cy="498475"/>
          </a:xfrm>
          <a:prstGeom prst="rect">
            <a:avLst/>
          </a:prstGeom>
        </p:spPr>
        <p:txBody>
          <a:bodyPr vert="horz" lIns="91440" tIns="45720" rIns="91440" bIns="45720" rtlCol="0" anchor="b"/>
          <a:lstStyle>
            <a:lvl1pPr algn="l">
              <a:defRPr sz="1200"/>
            </a:lvl1pPr>
          </a:lstStyle>
          <a:p>
            <a:endParaRPr lang="nl-BE"/>
          </a:p>
        </p:txBody>
      </p:sp>
      <p:sp>
        <p:nvSpPr>
          <p:cNvPr id="7" name="Tijdelijke aanduiding voor dianummer 6"/>
          <p:cNvSpPr>
            <a:spLocks noGrp="1"/>
          </p:cNvSpPr>
          <p:nvPr>
            <p:ph type="sldNum" sz="quarter" idx="5"/>
          </p:nvPr>
        </p:nvSpPr>
        <p:spPr>
          <a:xfrm>
            <a:off x="3854450" y="9445625"/>
            <a:ext cx="2949575" cy="498475"/>
          </a:xfrm>
          <a:prstGeom prst="rect">
            <a:avLst/>
          </a:prstGeom>
        </p:spPr>
        <p:txBody>
          <a:bodyPr vert="horz" lIns="91440" tIns="45720" rIns="91440" bIns="45720" rtlCol="0" anchor="b"/>
          <a:lstStyle>
            <a:lvl1pPr algn="r">
              <a:defRPr sz="1200"/>
            </a:lvl1pPr>
          </a:lstStyle>
          <a:p>
            <a:fld id="{F161B6D9-CF35-4F1F-866D-5EA8BA93D786}" type="slidenum">
              <a:rPr lang="nl-BE" smtClean="0"/>
              <a:t>‹#›</a:t>
            </a:fld>
            <a:endParaRPr lang="nl-BE"/>
          </a:p>
        </p:txBody>
      </p:sp>
    </p:spTree>
    <p:extLst>
      <p:ext uri="{BB962C8B-B14F-4D97-AF65-F5344CB8AC3E}">
        <p14:creationId xmlns:p14="http://schemas.microsoft.com/office/powerpoint/2010/main" val="26607139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sz="1800">
                <a:effectLst/>
                <a:latin typeface="Calibri" panose="020F0502020204030204" pitchFamily="34" charset="0"/>
                <a:cs typeface="Times New Roman" panose="02020603050405020304" pitchFamily="18" charset="0"/>
              </a:rPr>
              <a:t>The </a:t>
            </a:r>
            <a:r>
              <a:rPr lang="nl-BE" sz="1800" err="1">
                <a:effectLst/>
                <a:latin typeface="Calibri" panose="020F0502020204030204" pitchFamily="34" charset="0"/>
                <a:cs typeface="Times New Roman" panose="02020603050405020304" pitchFamily="18" charset="0"/>
              </a:rPr>
              <a:t>main</a:t>
            </a:r>
            <a:r>
              <a:rPr lang="nl-BE" sz="1800">
                <a:effectLst/>
                <a:latin typeface="Calibri" panose="020F0502020204030204" pitchFamily="34" charset="0"/>
                <a:cs typeface="Times New Roman" panose="02020603050405020304" pitchFamily="18" charset="0"/>
              </a:rPr>
              <a:t> </a:t>
            </a:r>
            <a:r>
              <a:rPr lang="nl-BE" sz="1800" err="1">
                <a:effectLst/>
                <a:latin typeface="Calibri" panose="020F0502020204030204" pitchFamily="34" charset="0"/>
                <a:cs typeface="Times New Roman" panose="02020603050405020304" pitchFamily="18" charset="0"/>
              </a:rPr>
              <a:t>idea</a:t>
            </a:r>
            <a:r>
              <a:rPr lang="nl-BE" sz="1800">
                <a:effectLst/>
                <a:latin typeface="Calibri" panose="020F0502020204030204" pitchFamily="34" charset="0"/>
                <a:cs typeface="Times New Roman" panose="02020603050405020304" pitchFamily="18" charset="0"/>
              </a:rPr>
              <a:t> we had was </a:t>
            </a:r>
            <a:r>
              <a:rPr lang="nl-BE" sz="1800" err="1">
                <a:effectLst/>
                <a:latin typeface="Calibri" panose="020F0502020204030204" pitchFamily="34" charset="0"/>
                <a:cs typeface="Times New Roman" panose="02020603050405020304" pitchFamily="18" charset="0"/>
              </a:rPr>
              <a:t>to</a:t>
            </a:r>
            <a:r>
              <a:rPr lang="nl-BE" sz="1800">
                <a:effectLst/>
                <a:latin typeface="Calibri" panose="020F0502020204030204" pitchFamily="34" charset="0"/>
                <a:cs typeface="Times New Roman" panose="02020603050405020304" pitchFamily="18" charset="0"/>
              </a:rPr>
              <a:t> get a </a:t>
            </a:r>
            <a:r>
              <a:rPr lang="nl-BE" sz="1800" err="1">
                <a:effectLst/>
                <a:latin typeface="Calibri" panose="020F0502020204030204" pitchFamily="34" charset="0"/>
                <a:cs typeface="Times New Roman" panose="02020603050405020304" pitchFamily="18" charset="0"/>
              </a:rPr>
              <a:t>notification</a:t>
            </a:r>
            <a:r>
              <a:rPr lang="nl-BE" sz="1800">
                <a:effectLst/>
                <a:latin typeface="Calibri" panose="020F0502020204030204" pitchFamily="34" charset="0"/>
                <a:cs typeface="Times New Roman" panose="02020603050405020304" pitchFamily="18" charset="0"/>
              </a:rPr>
              <a:t> </a:t>
            </a:r>
            <a:r>
              <a:rPr lang="nl-BE" sz="1800" err="1">
                <a:effectLst/>
                <a:latin typeface="Calibri" panose="020F0502020204030204" pitchFamily="34" charset="0"/>
                <a:cs typeface="Times New Roman" panose="02020603050405020304" pitchFamily="18" charset="0"/>
              </a:rPr>
              <a:t>if</a:t>
            </a:r>
            <a:r>
              <a:rPr lang="nl-BE" sz="1800">
                <a:effectLst/>
                <a:latin typeface="Calibri" panose="020F0502020204030204" pitchFamily="34" charset="0"/>
                <a:cs typeface="Times New Roman" panose="02020603050405020304" pitchFamily="18" charset="0"/>
              </a:rPr>
              <a:t> </a:t>
            </a:r>
            <a:r>
              <a:rPr lang="nl-BE" sz="1800" err="1">
                <a:effectLst/>
                <a:latin typeface="Calibri" panose="020F0502020204030204" pitchFamily="34" charset="0"/>
                <a:cs typeface="Times New Roman" panose="02020603050405020304" pitchFamily="18" charset="0"/>
              </a:rPr>
              <a:t>our</a:t>
            </a:r>
            <a:r>
              <a:rPr lang="nl-BE" sz="1800">
                <a:effectLst/>
                <a:latin typeface="Calibri" panose="020F0502020204030204" pitchFamily="34" charset="0"/>
                <a:cs typeface="Times New Roman" panose="02020603050405020304" pitchFamily="18" charset="0"/>
              </a:rPr>
              <a:t> </a:t>
            </a:r>
            <a:r>
              <a:rPr lang="nl-BE" sz="1800" err="1">
                <a:effectLst/>
                <a:latin typeface="Calibri" panose="020F0502020204030204" pitchFamily="34" charset="0"/>
                <a:cs typeface="Times New Roman" panose="02020603050405020304" pitchFamily="18" charset="0"/>
              </a:rPr>
              <a:t>car</a:t>
            </a:r>
            <a:r>
              <a:rPr lang="nl-BE" sz="1800">
                <a:effectLst/>
                <a:latin typeface="Calibri" panose="020F0502020204030204" pitchFamily="34" charset="0"/>
                <a:cs typeface="Times New Roman" panose="02020603050405020304" pitchFamily="18" charset="0"/>
              </a:rPr>
              <a:t> </a:t>
            </a:r>
            <a:r>
              <a:rPr lang="nl-BE" sz="1800" err="1">
                <a:effectLst/>
                <a:latin typeface="Calibri" panose="020F0502020204030204" pitchFamily="34" charset="0"/>
                <a:cs typeface="Times New Roman" panose="02020603050405020304" pitchFamily="18" charset="0"/>
              </a:rPr>
              <a:t>window</a:t>
            </a:r>
            <a:r>
              <a:rPr lang="nl-BE" sz="1800">
                <a:effectLst/>
                <a:latin typeface="Calibri" panose="020F0502020204030204" pitchFamily="34" charset="0"/>
                <a:cs typeface="Times New Roman" panose="02020603050405020304" pitchFamily="18" charset="0"/>
              </a:rPr>
              <a:t> is </a:t>
            </a:r>
            <a:r>
              <a:rPr lang="nl-BE" sz="1800" err="1">
                <a:effectLst/>
                <a:latin typeface="Calibri" panose="020F0502020204030204" pitchFamily="34" charset="0"/>
                <a:cs typeface="Times New Roman" panose="02020603050405020304" pitchFamily="18" charset="0"/>
              </a:rPr>
              <a:t>frosted</a:t>
            </a:r>
            <a:r>
              <a:rPr lang="nl-BE" sz="1800">
                <a:effectLst/>
                <a:latin typeface="Calibri" panose="020F0502020204030204" pitchFamily="34" charset="0"/>
                <a:cs typeface="Times New Roman" panose="02020603050405020304" pitchFamily="18" charset="0"/>
              </a:rPr>
              <a:t>. The </a:t>
            </a:r>
            <a:r>
              <a:rPr lang="nl-BE" sz="1800" err="1">
                <a:effectLst/>
                <a:latin typeface="Calibri" panose="020F0502020204030204" pitchFamily="34" charset="0"/>
                <a:cs typeface="Times New Roman" panose="02020603050405020304" pitchFamily="18" charset="0"/>
              </a:rPr>
              <a:t>octa</a:t>
            </a:r>
            <a:r>
              <a:rPr lang="nl-BE" sz="1800">
                <a:effectLst/>
                <a:latin typeface="Calibri" panose="020F0502020204030204" pitchFamily="34" charset="0"/>
                <a:cs typeface="Times New Roman" panose="02020603050405020304" pitchFamily="18" charset="0"/>
              </a:rPr>
              <a:t> does </a:t>
            </a:r>
            <a:r>
              <a:rPr lang="nl-BE" sz="1800" err="1">
                <a:effectLst/>
                <a:latin typeface="Calibri" panose="020F0502020204030204" pitchFamily="34" charset="0"/>
                <a:cs typeface="Times New Roman" panose="02020603050405020304" pitchFamily="18" charset="0"/>
              </a:rPr>
              <a:t>some</a:t>
            </a:r>
            <a:r>
              <a:rPr lang="nl-BE" sz="1800">
                <a:effectLst/>
                <a:latin typeface="Calibri" panose="020F0502020204030204" pitchFamily="34" charset="0"/>
                <a:cs typeface="Times New Roman" panose="02020603050405020304" pitchFamily="18" charset="0"/>
              </a:rPr>
              <a:t> </a:t>
            </a:r>
            <a:r>
              <a:rPr lang="nl-BE" sz="1800" err="1">
                <a:effectLst/>
                <a:latin typeface="Calibri" panose="020F0502020204030204" pitchFamily="34" charset="0"/>
                <a:cs typeface="Times New Roman" panose="02020603050405020304" pitchFamily="18" charset="0"/>
              </a:rPr>
              <a:t>measurements</a:t>
            </a:r>
            <a:r>
              <a:rPr lang="nl-BE" sz="1800">
                <a:effectLst/>
                <a:latin typeface="Calibri" panose="020F0502020204030204" pitchFamily="34" charset="0"/>
                <a:cs typeface="Times New Roman" panose="02020603050405020304" pitchFamily="18" charset="0"/>
              </a:rPr>
              <a:t> </a:t>
            </a:r>
            <a:r>
              <a:rPr lang="nl-BE" sz="1800" err="1">
                <a:effectLst/>
                <a:latin typeface="Calibri" panose="020F0502020204030204" pitchFamily="34" charset="0"/>
                <a:cs typeface="Times New Roman" panose="02020603050405020304" pitchFamily="18" charset="0"/>
              </a:rPr>
              <a:t>using</a:t>
            </a:r>
            <a:r>
              <a:rPr lang="nl-BE" sz="1800">
                <a:effectLst/>
                <a:latin typeface="Calibri" panose="020F0502020204030204" pitchFamily="34" charset="0"/>
                <a:cs typeface="Times New Roman" panose="02020603050405020304" pitchFamily="18" charset="0"/>
              </a:rPr>
              <a:t> </a:t>
            </a:r>
            <a:r>
              <a:rPr lang="nl-BE" sz="1800" err="1">
                <a:effectLst/>
                <a:latin typeface="Calibri" panose="020F0502020204030204" pitchFamily="34" charset="0"/>
                <a:cs typeface="Times New Roman" panose="02020603050405020304" pitchFamily="18" charset="0"/>
              </a:rPr>
              <a:t>the</a:t>
            </a:r>
            <a:r>
              <a:rPr lang="nl-BE" sz="1800">
                <a:effectLst/>
                <a:latin typeface="Calibri" panose="020F0502020204030204" pitchFamily="34" charset="0"/>
                <a:cs typeface="Times New Roman" panose="02020603050405020304" pitchFamily="18" charset="0"/>
              </a:rPr>
              <a:t> </a:t>
            </a:r>
            <a:r>
              <a:rPr lang="nl-BE" sz="1800" err="1">
                <a:effectLst/>
                <a:latin typeface="Calibri" panose="020F0502020204030204" pitchFamily="34" charset="0"/>
                <a:cs typeface="Times New Roman" panose="02020603050405020304" pitchFamily="18" charset="0"/>
              </a:rPr>
              <a:t>temperature</a:t>
            </a:r>
            <a:r>
              <a:rPr lang="nl-BE" sz="1800">
                <a:effectLst/>
                <a:latin typeface="Calibri" panose="020F0502020204030204" pitchFamily="34" charset="0"/>
                <a:cs typeface="Times New Roman" panose="02020603050405020304" pitchFamily="18" charset="0"/>
              </a:rPr>
              <a:t>/</a:t>
            </a:r>
            <a:r>
              <a:rPr lang="nl-BE" sz="1800" err="1">
                <a:effectLst/>
                <a:latin typeface="Calibri" panose="020F0502020204030204" pitchFamily="34" charset="0"/>
                <a:cs typeface="Times New Roman" panose="02020603050405020304" pitchFamily="18" charset="0"/>
              </a:rPr>
              <a:t>humidity</a:t>
            </a:r>
            <a:r>
              <a:rPr lang="nl-BE" sz="1800">
                <a:effectLst/>
                <a:latin typeface="Calibri" panose="020F0502020204030204" pitchFamily="34" charset="0"/>
                <a:cs typeface="Times New Roman" panose="02020603050405020304" pitchFamily="18" charset="0"/>
              </a:rPr>
              <a:t> sensor. </a:t>
            </a:r>
            <a:r>
              <a:rPr lang="nl-BE" sz="1800" err="1">
                <a:effectLst/>
                <a:latin typeface="Calibri" panose="020F0502020204030204" pitchFamily="34" charset="0"/>
                <a:cs typeface="Times New Roman" panose="02020603050405020304" pitchFamily="18" charset="0"/>
              </a:rPr>
              <a:t>This</a:t>
            </a:r>
            <a:r>
              <a:rPr lang="nl-BE" sz="1800">
                <a:effectLst/>
                <a:latin typeface="Calibri" panose="020F0502020204030204" pitchFamily="34" charset="0"/>
                <a:cs typeface="Times New Roman" panose="02020603050405020304" pitchFamily="18" charset="0"/>
              </a:rPr>
              <a:t> data </a:t>
            </a:r>
            <a:r>
              <a:rPr lang="nl-BE" sz="1800" err="1">
                <a:effectLst/>
                <a:latin typeface="Calibri" panose="020F0502020204030204" pitchFamily="34" charset="0"/>
                <a:cs typeface="Times New Roman" panose="02020603050405020304" pitchFamily="18" charset="0"/>
              </a:rPr>
              <a:t>gets</a:t>
            </a:r>
            <a:r>
              <a:rPr lang="nl-BE" sz="1800">
                <a:effectLst/>
                <a:latin typeface="Calibri" panose="020F0502020204030204" pitchFamily="34" charset="0"/>
                <a:cs typeface="Times New Roman" panose="02020603050405020304" pitchFamily="18" charset="0"/>
              </a:rPr>
              <a:t> </a:t>
            </a:r>
            <a:r>
              <a:rPr lang="nl-BE" sz="1800" err="1">
                <a:effectLst/>
                <a:latin typeface="Calibri" panose="020F0502020204030204" pitchFamily="34" charset="0"/>
                <a:cs typeface="Times New Roman" panose="02020603050405020304" pitchFamily="18" charset="0"/>
              </a:rPr>
              <a:t>send</a:t>
            </a:r>
            <a:r>
              <a:rPr lang="nl-BE" sz="1800">
                <a:effectLst/>
                <a:latin typeface="Calibri" panose="020F0502020204030204" pitchFamily="34" charset="0"/>
                <a:cs typeface="Times New Roman" panose="02020603050405020304" pitchFamily="18" charset="0"/>
              </a:rPr>
              <a:t> </a:t>
            </a:r>
            <a:r>
              <a:rPr lang="nl-BE" sz="1800" err="1">
                <a:effectLst/>
                <a:latin typeface="Calibri" panose="020F0502020204030204" pitchFamily="34" charset="0"/>
                <a:cs typeface="Times New Roman" panose="02020603050405020304" pitchFamily="18" charset="0"/>
              </a:rPr>
              <a:t>from</a:t>
            </a:r>
            <a:r>
              <a:rPr lang="nl-BE" sz="1800">
                <a:effectLst/>
                <a:latin typeface="Calibri" panose="020F0502020204030204" pitchFamily="34" charset="0"/>
                <a:cs typeface="Times New Roman" panose="02020603050405020304" pitchFamily="18" charset="0"/>
              </a:rPr>
              <a:t> </a:t>
            </a:r>
            <a:r>
              <a:rPr lang="nl-BE" sz="1800" err="1">
                <a:effectLst/>
                <a:latin typeface="Calibri" panose="020F0502020204030204" pitchFamily="34" charset="0"/>
                <a:cs typeface="Times New Roman" panose="02020603050405020304" pitchFamily="18" charset="0"/>
              </a:rPr>
              <a:t>the</a:t>
            </a:r>
            <a:r>
              <a:rPr lang="nl-BE" sz="1800">
                <a:effectLst/>
                <a:latin typeface="Calibri" panose="020F0502020204030204" pitchFamily="34" charset="0"/>
                <a:cs typeface="Times New Roman" panose="02020603050405020304" pitchFamily="18" charset="0"/>
              </a:rPr>
              <a:t> device </a:t>
            </a:r>
            <a:r>
              <a:rPr lang="nl-BE" sz="1800" err="1">
                <a:effectLst/>
                <a:latin typeface="Calibri" panose="020F0502020204030204" pitchFamily="34" charset="0"/>
                <a:cs typeface="Times New Roman" panose="02020603050405020304" pitchFamily="18" charset="0"/>
              </a:rPr>
              <a:t>to</a:t>
            </a:r>
            <a:r>
              <a:rPr lang="nl-BE" sz="1800">
                <a:effectLst/>
                <a:latin typeface="Calibri" panose="020F0502020204030204" pitchFamily="34" charset="0"/>
                <a:cs typeface="Times New Roman" panose="02020603050405020304" pitchFamily="18" charset="0"/>
              </a:rPr>
              <a:t> The </a:t>
            </a:r>
            <a:r>
              <a:rPr lang="nl-BE" sz="1800" err="1">
                <a:effectLst/>
                <a:latin typeface="Calibri" panose="020F0502020204030204" pitchFamily="34" charset="0"/>
                <a:cs typeface="Times New Roman" panose="02020603050405020304" pitchFamily="18" charset="0"/>
              </a:rPr>
              <a:t>Things</a:t>
            </a:r>
            <a:r>
              <a:rPr lang="nl-BE" sz="1800">
                <a:effectLst/>
                <a:latin typeface="Calibri" panose="020F0502020204030204" pitchFamily="34" charset="0"/>
                <a:cs typeface="Times New Roman" panose="02020603050405020304" pitchFamily="18" charset="0"/>
              </a:rPr>
              <a:t> Network </a:t>
            </a:r>
            <a:r>
              <a:rPr lang="nl-BE" sz="1800" err="1">
                <a:effectLst/>
                <a:latin typeface="Calibri" panose="020F0502020204030204" pitchFamily="34" charset="0"/>
                <a:cs typeface="Times New Roman" panose="02020603050405020304" pitchFamily="18" charset="0"/>
              </a:rPr>
              <a:t>cloud</a:t>
            </a:r>
            <a:r>
              <a:rPr lang="nl-BE" sz="1800">
                <a:effectLst/>
                <a:latin typeface="Calibri" panose="020F0502020204030204" pitchFamily="34" charset="0"/>
                <a:cs typeface="Times New Roman" panose="02020603050405020304" pitchFamily="18" charset="0"/>
              </a:rPr>
              <a:t> over </a:t>
            </a:r>
            <a:r>
              <a:rPr lang="nl-BE" sz="1800" err="1">
                <a:effectLst/>
                <a:latin typeface="Calibri" panose="020F0502020204030204" pitchFamily="34" charset="0"/>
                <a:cs typeface="Times New Roman" panose="02020603050405020304" pitchFamily="18" charset="0"/>
              </a:rPr>
              <a:t>LoRaWan</a:t>
            </a:r>
            <a:r>
              <a:rPr lang="nl-BE" sz="1800">
                <a:effectLst/>
                <a:latin typeface="Calibri" panose="020F0502020204030204" pitchFamily="34" charset="0"/>
                <a:cs typeface="Times New Roman" panose="02020603050405020304" pitchFamily="18" charset="0"/>
              </a:rPr>
              <a:t>. </a:t>
            </a:r>
            <a:r>
              <a:rPr lang="nl-BE" sz="1800" err="1">
                <a:effectLst/>
                <a:latin typeface="Calibri" panose="020F0502020204030204" pitchFamily="34" charset="0"/>
                <a:cs typeface="Times New Roman" panose="02020603050405020304" pitchFamily="18" charset="0"/>
              </a:rPr>
              <a:t>From</a:t>
            </a:r>
            <a:r>
              <a:rPr lang="nl-BE" sz="1800">
                <a:effectLst/>
                <a:latin typeface="Calibri" panose="020F0502020204030204" pitchFamily="34" charset="0"/>
                <a:cs typeface="Times New Roman" panose="02020603050405020304" pitchFamily="18" charset="0"/>
              </a:rPr>
              <a:t> </a:t>
            </a:r>
            <a:r>
              <a:rPr lang="nl-BE" sz="1800" err="1">
                <a:effectLst/>
                <a:latin typeface="Calibri" panose="020F0502020204030204" pitchFamily="34" charset="0"/>
                <a:cs typeface="Times New Roman" panose="02020603050405020304" pitchFamily="18" charset="0"/>
              </a:rPr>
              <a:t>the</a:t>
            </a:r>
            <a:r>
              <a:rPr lang="nl-BE" sz="1800">
                <a:effectLst/>
                <a:latin typeface="Calibri" panose="020F0502020204030204" pitchFamily="34" charset="0"/>
                <a:cs typeface="Times New Roman" panose="02020603050405020304" pitchFamily="18" charset="0"/>
              </a:rPr>
              <a:t> </a:t>
            </a:r>
            <a:r>
              <a:rPr lang="nl-BE" sz="1800" err="1">
                <a:effectLst/>
                <a:latin typeface="Calibri" panose="020F0502020204030204" pitchFamily="34" charset="0"/>
                <a:cs typeface="Times New Roman" panose="02020603050405020304" pitchFamily="18" charset="0"/>
              </a:rPr>
              <a:t>ttn</a:t>
            </a:r>
            <a:r>
              <a:rPr lang="nl-BE" sz="1800">
                <a:effectLst/>
                <a:latin typeface="Calibri" panose="020F0502020204030204" pitchFamily="34" charset="0"/>
                <a:cs typeface="Times New Roman" panose="02020603050405020304" pitchFamily="18" charset="0"/>
              </a:rPr>
              <a:t> </a:t>
            </a:r>
            <a:r>
              <a:rPr lang="nl-BE" sz="1800" err="1">
                <a:effectLst/>
                <a:latin typeface="Calibri" panose="020F0502020204030204" pitchFamily="34" charset="0"/>
                <a:cs typeface="Times New Roman" panose="02020603050405020304" pitchFamily="18" charset="0"/>
              </a:rPr>
              <a:t>cloud</a:t>
            </a:r>
            <a:r>
              <a:rPr lang="nl-BE" sz="1800">
                <a:effectLst/>
                <a:latin typeface="Calibri" panose="020F0502020204030204" pitchFamily="34" charset="0"/>
                <a:cs typeface="Times New Roman" panose="02020603050405020304" pitchFamily="18" charset="0"/>
              </a:rPr>
              <a:t> </a:t>
            </a:r>
            <a:r>
              <a:rPr lang="nl-BE" sz="1800" err="1">
                <a:effectLst/>
                <a:latin typeface="Calibri" panose="020F0502020204030204" pitchFamily="34" charset="0"/>
                <a:cs typeface="Times New Roman" panose="02020603050405020304" pitchFamily="18" charset="0"/>
              </a:rPr>
              <a:t>it</a:t>
            </a:r>
            <a:r>
              <a:rPr lang="nl-BE" sz="1800">
                <a:effectLst/>
                <a:latin typeface="Calibri" panose="020F0502020204030204" pitchFamily="34" charset="0"/>
                <a:cs typeface="Times New Roman" panose="02020603050405020304" pitchFamily="18" charset="0"/>
              </a:rPr>
              <a:t> </a:t>
            </a:r>
            <a:r>
              <a:rPr lang="nl-BE" sz="1800" err="1">
                <a:effectLst/>
                <a:latin typeface="Calibri" panose="020F0502020204030204" pitchFamily="34" charset="0"/>
                <a:cs typeface="Times New Roman" panose="02020603050405020304" pitchFamily="18" charset="0"/>
              </a:rPr>
              <a:t>gets</a:t>
            </a:r>
            <a:r>
              <a:rPr lang="nl-BE" sz="1800">
                <a:effectLst/>
                <a:latin typeface="Calibri" panose="020F0502020204030204" pitchFamily="34" charset="0"/>
                <a:cs typeface="Times New Roman" panose="02020603050405020304" pitchFamily="18" charset="0"/>
              </a:rPr>
              <a:t> </a:t>
            </a:r>
            <a:r>
              <a:rPr lang="nl-BE" sz="1800" err="1">
                <a:effectLst/>
                <a:latin typeface="Calibri" panose="020F0502020204030204" pitchFamily="34" charset="0"/>
                <a:cs typeface="Times New Roman" panose="02020603050405020304" pitchFamily="18" charset="0"/>
              </a:rPr>
              <a:t>send</a:t>
            </a:r>
            <a:r>
              <a:rPr lang="nl-BE" sz="1800">
                <a:effectLst/>
                <a:latin typeface="Calibri" panose="020F0502020204030204" pitchFamily="34" charset="0"/>
                <a:cs typeface="Times New Roman" panose="02020603050405020304" pitchFamily="18" charset="0"/>
              </a:rPr>
              <a:t> </a:t>
            </a:r>
            <a:r>
              <a:rPr lang="nl-BE" sz="1800" err="1">
                <a:effectLst/>
                <a:latin typeface="Calibri" panose="020F0502020204030204" pitchFamily="34" charset="0"/>
                <a:cs typeface="Times New Roman" panose="02020603050405020304" pitchFamily="18" charset="0"/>
              </a:rPr>
              <a:t>to</a:t>
            </a:r>
            <a:r>
              <a:rPr lang="nl-BE" sz="1800">
                <a:effectLst/>
                <a:latin typeface="Calibri" panose="020F0502020204030204" pitchFamily="34" charset="0"/>
                <a:cs typeface="Times New Roman" panose="02020603050405020304" pitchFamily="18" charset="0"/>
              </a:rPr>
              <a:t> </a:t>
            </a:r>
            <a:r>
              <a:rPr lang="nl-BE" sz="1800" err="1">
                <a:effectLst/>
                <a:latin typeface="Calibri" panose="020F0502020204030204" pitchFamily="34" charset="0"/>
                <a:cs typeface="Times New Roman" panose="02020603050405020304" pitchFamily="18" charset="0"/>
              </a:rPr>
              <a:t>the</a:t>
            </a:r>
            <a:r>
              <a:rPr lang="nl-BE" sz="1800">
                <a:effectLst/>
                <a:latin typeface="Calibri" panose="020F0502020204030204" pitchFamily="34" charset="0"/>
                <a:cs typeface="Times New Roman" panose="02020603050405020304" pitchFamily="18" charset="0"/>
              </a:rPr>
              <a:t> backend server </a:t>
            </a:r>
            <a:r>
              <a:rPr lang="nl-BE" sz="1800" err="1">
                <a:effectLst/>
                <a:latin typeface="Calibri" panose="020F0502020204030204" pitchFamily="34" charset="0"/>
                <a:cs typeface="Times New Roman" panose="02020603050405020304" pitchFamily="18" charset="0"/>
              </a:rPr>
              <a:t>using</a:t>
            </a:r>
            <a:r>
              <a:rPr lang="nl-BE" sz="1800">
                <a:effectLst/>
                <a:latin typeface="Calibri" panose="020F0502020204030204" pitchFamily="34" charset="0"/>
                <a:cs typeface="Times New Roman" panose="02020603050405020304" pitchFamily="18" charset="0"/>
              </a:rPr>
              <a:t> MQTT (</a:t>
            </a:r>
            <a:r>
              <a:rPr lang="nl-BE" sz="2800" b="0" i="0">
                <a:solidFill>
                  <a:srgbClr val="000000"/>
                </a:solidFill>
                <a:effectLst/>
                <a:latin typeface="Arial" panose="020B0604020202020204" pitchFamily="34" charset="0"/>
              </a:rPr>
              <a:t>Message Queuing </a:t>
            </a:r>
            <a:r>
              <a:rPr lang="nl-BE" sz="2800" b="0" i="0" err="1">
                <a:solidFill>
                  <a:srgbClr val="000000"/>
                </a:solidFill>
                <a:effectLst/>
                <a:latin typeface="Arial" panose="020B0604020202020204" pitchFamily="34" charset="0"/>
              </a:rPr>
              <a:t>Telemetry</a:t>
            </a:r>
            <a:r>
              <a:rPr lang="nl-BE" sz="2800" b="0" i="0">
                <a:solidFill>
                  <a:srgbClr val="000000"/>
                </a:solidFill>
                <a:effectLst/>
                <a:latin typeface="Arial" panose="020B0604020202020204" pitchFamily="34" charset="0"/>
              </a:rPr>
              <a:t> Transport)</a:t>
            </a:r>
            <a:r>
              <a:rPr lang="nl-BE" sz="1800">
                <a:effectLst/>
                <a:latin typeface="Calibri" panose="020F0502020204030204" pitchFamily="34" charset="0"/>
                <a:cs typeface="Times New Roman" panose="02020603050405020304" pitchFamily="18" charset="0"/>
              </a:rPr>
              <a:t>, a </a:t>
            </a:r>
            <a:r>
              <a:rPr lang="nl-BE" sz="1800" err="1">
                <a:effectLst/>
                <a:latin typeface="Calibri" panose="020F0502020204030204" pitchFamily="34" charset="0"/>
                <a:cs typeface="Times New Roman" panose="02020603050405020304" pitchFamily="18" charset="0"/>
              </a:rPr>
              <a:t>lightweight</a:t>
            </a:r>
            <a:r>
              <a:rPr lang="nl-BE" sz="1800">
                <a:effectLst/>
                <a:latin typeface="Calibri" panose="020F0502020204030204" pitchFamily="34" charset="0"/>
                <a:cs typeface="Times New Roman" panose="02020603050405020304" pitchFamily="18" charset="0"/>
              </a:rPr>
              <a:t> </a:t>
            </a:r>
            <a:r>
              <a:rPr lang="nl-BE" sz="1800" err="1">
                <a:effectLst/>
                <a:latin typeface="Calibri" panose="020F0502020204030204" pitchFamily="34" charset="0"/>
                <a:cs typeface="Times New Roman" panose="02020603050405020304" pitchFamily="18" charset="0"/>
              </a:rPr>
              <a:t>publish-subscribe</a:t>
            </a:r>
            <a:r>
              <a:rPr lang="nl-BE" sz="1800">
                <a:effectLst/>
                <a:latin typeface="Calibri" panose="020F0502020204030204" pitchFamily="34" charset="0"/>
                <a:cs typeface="Times New Roman" panose="02020603050405020304" pitchFamily="18" charset="0"/>
              </a:rPr>
              <a:t> </a:t>
            </a:r>
            <a:r>
              <a:rPr lang="nl-BE" sz="1800" err="1">
                <a:effectLst/>
                <a:latin typeface="Calibri" panose="020F0502020204030204" pitchFamily="34" charset="0"/>
                <a:cs typeface="Times New Roman" panose="02020603050405020304" pitchFamily="18" charset="0"/>
              </a:rPr>
              <a:t>networkprotocol</a:t>
            </a:r>
            <a:r>
              <a:rPr lang="nl-BE" sz="1800">
                <a:effectLst/>
                <a:latin typeface="Calibri" panose="020F0502020204030204" pitchFamily="34" charset="0"/>
                <a:cs typeface="Times New Roman" panose="02020603050405020304" pitchFamily="18" charset="0"/>
              </a:rPr>
              <a:t> </a:t>
            </a:r>
            <a:r>
              <a:rPr lang="nl-BE" sz="1800" err="1">
                <a:effectLst/>
                <a:latin typeface="Calibri" panose="020F0502020204030204" pitchFamily="34" charset="0"/>
                <a:cs typeface="Times New Roman" panose="02020603050405020304" pitchFamily="18" charset="0"/>
              </a:rPr>
              <a:t>that</a:t>
            </a:r>
            <a:r>
              <a:rPr lang="nl-BE" sz="1800">
                <a:effectLst/>
                <a:latin typeface="Calibri" panose="020F0502020204030204" pitchFamily="34" charset="0"/>
                <a:cs typeface="Times New Roman" panose="02020603050405020304" pitchFamily="18" charset="0"/>
              </a:rPr>
              <a:t> </a:t>
            </a:r>
            <a:r>
              <a:rPr lang="nl-BE" sz="1800" err="1">
                <a:effectLst/>
                <a:latin typeface="Calibri" panose="020F0502020204030204" pitchFamily="34" charset="0"/>
                <a:cs typeface="Times New Roman" panose="02020603050405020304" pitchFamily="18" charset="0"/>
              </a:rPr>
              <a:t>uses</a:t>
            </a:r>
            <a:r>
              <a:rPr lang="nl-BE" sz="1800">
                <a:effectLst/>
                <a:latin typeface="Calibri" panose="020F0502020204030204" pitchFamily="34" charset="0"/>
                <a:cs typeface="Times New Roman" panose="02020603050405020304" pitchFamily="18" charset="0"/>
              </a:rPr>
              <a:t> TCP-UDP. </a:t>
            </a:r>
            <a:r>
              <a:rPr lang="nl-BE" sz="1800" err="1">
                <a:effectLst/>
                <a:latin typeface="Calibri" panose="020F0502020204030204" pitchFamily="34" charset="0"/>
                <a:cs typeface="Times New Roman" panose="02020603050405020304" pitchFamily="18" charset="0"/>
              </a:rPr>
              <a:t>This</a:t>
            </a:r>
            <a:r>
              <a:rPr lang="nl-BE" sz="1800">
                <a:effectLst/>
                <a:latin typeface="Calibri" panose="020F0502020204030204" pitchFamily="34" charset="0"/>
                <a:cs typeface="Times New Roman" panose="02020603050405020304" pitchFamily="18" charset="0"/>
              </a:rPr>
              <a:t> way </a:t>
            </a:r>
            <a:r>
              <a:rPr lang="nl-BE" sz="1800" err="1">
                <a:effectLst/>
                <a:latin typeface="Calibri" panose="020F0502020204030204" pitchFamily="34" charset="0"/>
                <a:cs typeface="Times New Roman" panose="02020603050405020304" pitchFamily="18" charset="0"/>
              </a:rPr>
              <a:t>the</a:t>
            </a:r>
            <a:r>
              <a:rPr lang="nl-BE" sz="1800">
                <a:effectLst/>
                <a:latin typeface="Calibri" panose="020F0502020204030204" pitchFamily="34" charset="0"/>
                <a:cs typeface="Times New Roman" panose="02020603050405020304" pitchFamily="18" charset="0"/>
              </a:rPr>
              <a:t> </a:t>
            </a:r>
            <a:r>
              <a:rPr lang="nl-BE" sz="1800" err="1">
                <a:effectLst/>
                <a:latin typeface="Calibri" panose="020F0502020204030204" pitchFamily="34" charset="0"/>
                <a:cs typeface="Times New Roman" panose="02020603050405020304" pitchFamily="18" charset="0"/>
              </a:rPr>
              <a:t>application</a:t>
            </a:r>
            <a:r>
              <a:rPr lang="nl-BE" sz="1800">
                <a:effectLst/>
                <a:latin typeface="Calibri" panose="020F0502020204030204" pitchFamily="34" charset="0"/>
                <a:cs typeface="Times New Roman" panose="02020603050405020304" pitchFamily="18" charset="0"/>
              </a:rPr>
              <a:t> </a:t>
            </a:r>
            <a:r>
              <a:rPr lang="nl-BE" sz="1800" err="1">
                <a:effectLst/>
                <a:latin typeface="Calibri" panose="020F0502020204030204" pitchFamily="34" charset="0"/>
                <a:cs typeface="Times New Roman" panose="02020603050405020304" pitchFamily="18" charset="0"/>
              </a:rPr>
              <a:t>can</a:t>
            </a:r>
            <a:r>
              <a:rPr lang="nl-BE" sz="1800">
                <a:effectLst/>
                <a:latin typeface="Calibri" panose="020F0502020204030204" pitchFamily="34" charset="0"/>
                <a:cs typeface="Times New Roman" panose="02020603050405020304" pitchFamily="18" charset="0"/>
              </a:rPr>
              <a:t> get </a:t>
            </a:r>
            <a:r>
              <a:rPr lang="nl-BE" sz="1800" err="1">
                <a:effectLst/>
                <a:latin typeface="Calibri" panose="020F0502020204030204" pitchFamily="34" charset="0"/>
                <a:cs typeface="Times New Roman" panose="02020603050405020304" pitchFamily="18" charset="0"/>
              </a:rPr>
              <a:t>the</a:t>
            </a:r>
            <a:r>
              <a:rPr lang="nl-BE" sz="1800">
                <a:effectLst/>
                <a:latin typeface="Calibri" panose="020F0502020204030204" pitchFamily="34" charset="0"/>
                <a:cs typeface="Times New Roman" panose="02020603050405020304" pitchFamily="18" charset="0"/>
              </a:rPr>
              <a:t> data </a:t>
            </a:r>
            <a:r>
              <a:rPr lang="nl-BE" sz="1800" err="1">
                <a:effectLst/>
                <a:latin typeface="Calibri" panose="020F0502020204030204" pitchFamily="34" charset="0"/>
                <a:cs typeface="Times New Roman" panose="02020603050405020304" pitchFamily="18" charset="0"/>
              </a:rPr>
              <a:t>using</a:t>
            </a:r>
            <a:r>
              <a:rPr lang="nl-BE" sz="1800">
                <a:effectLst/>
                <a:latin typeface="Calibri" panose="020F0502020204030204" pitchFamily="34" charset="0"/>
                <a:cs typeface="Times New Roman" panose="02020603050405020304" pitchFamily="18" charset="0"/>
              </a:rPr>
              <a:t> a HTPP GET </a:t>
            </a:r>
            <a:r>
              <a:rPr lang="nl-BE" sz="1800" err="1">
                <a:effectLst/>
                <a:latin typeface="Calibri" panose="020F0502020204030204" pitchFamily="34" charset="0"/>
                <a:cs typeface="Times New Roman" panose="02020603050405020304" pitchFamily="18" charset="0"/>
              </a:rPr>
              <a:t>request</a:t>
            </a:r>
            <a:r>
              <a:rPr lang="nl-BE" sz="1800">
                <a:effectLst/>
                <a:latin typeface="Calibri" panose="020F0502020204030204" pitchFamily="34" charset="0"/>
                <a:cs typeface="Times New Roman" panose="02020603050405020304" pitchFamily="18" charset="0"/>
              </a:rPr>
              <a:t>. </a:t>
            </a:r>
            <a:r>
              <a:rPr lang="nl-BE" sz="1800" err="1">
                <a:effectLst/>
                <a:latin typeface="Calibri" panose="020F0502020204030204" pitchFamily="34" charset="0"/>
                <a:cs typeface="Times New Roman" panose="02020603050405020304" pitchFamily="18" charset="0"/>
              </a:rPr>
              <a:t>Everytime</a:t>
            </a:r>
            <a:r>
              <a:rPr lang="nl-BE" sz="1800">
                <a:effectLst/>
                <a:latin typeface="Calibri" panose="020F0502020204030204" pitchFamily="34" charset="0"/>
                <a:cs typeface="Times New Roman" panose="02020603050405020304" pitchFamily="18" charset="0"/>
              </a:rPr>
              <a:t> a new reading </a:t>
            </a:r>
            <a:r>
              <a:rPr lang="nl-BE" sz="1800" err="1">
                <a:effectLst/>
                <a:latin typeface="Calibri" panose="020F0502020204030204" pitchFamily="34" charset="0"/>
                <a:cs typeface="Times New Roman" panose="02020603050405020304" pitchFamily="18" charset="0"/>
              </a:rPr>
              <a:t>comes</a:t>
            </a:r>
            <a:r>
              <a:rPr lang="nl-BE" sz="1800">
                <a:effectLst/>
                <a:latin typeface="Calibri" panose="020F0502020204030204" pitchFamily="34" charset="0"/>
                <a:cs typeface="Times New Roman" panose="02020603050405020304" pitchFamily="18" charset="0"/>
              </a:rPr>
              <a:t> in on </a:t>
            </a:r>
            <a:r>
              <a:rPr lang="nl-BE" sz="1800" err="1">
                <a:effectLst/>
                <a:latin typeface="Calibri" panose="020F0502020204030204" pitchFamily="34" charset="0"/>
                <a:cs typeface="Times New Roman" panose="02020603050405020304" pitchFamily="18" charset="0"/>
              </a:rPr>
              <a:t>the</a:t>
            </a:r>
            <a:r>
              <a:rPr lang="nl-BE" sz="1800">
                <a:effectLst/>
                <a:latin typeface="Calibri" panose="020F0502020204030204" pitchFamily="34" charset="0"/>
                <a:cs typeface="Times New Roman" panose="02020603050405020304" pitchFamily="18" charset="0"/>
              </a:rPr>
              <a:t> backend, a </a:t>
            </a:r>
            <a:r>
              <a:rPr lang="nl-BE" sz="1800" err="1">
                <a:effectLst/>
                <a:latin typeface="Calibri" panose="020F0502020204030204" pitchFamily="34" charset="0"/>
                <a:cs typeface="Times New Roman" panose="02020603050405020304" pitchFamily="18" charset="0"/>
              </a:rPr>
              <a:t>notification</a:t>
            </a:r>
            <a:r>
              <a:rPr lang="nl-BE" sz="1800">
                <a:effectLst/>
                <a:latin typeface="Calibri" panose="020F0502020204030204" pitchFamily="34" charset="0"/>
                <a:cs typeface="Times New Roman" panose="02020603050405020304" pitchFamily="18" charset="0"/>
              </a:rPr>
              <a:t> </a:t>
            </a:r>
            <a:r>
              <a:rPr lang="nl-BE" sz="1800" err="1">
                <a:effectLst/>
                <a:latin typeface="Calibri" panose="020F0502020204030204" pitchFamily="34" charset="0"/>
                <a:cs typeface="Times New Roman" panose="02020603050405020304" pitchFamily="18" charset="0"/>
              </a:rPr>
              <a:t>gets</a:t>
            </a:r>
            <a:r>
              <a:rPr lang="nl-BE" sz="1800">
                <a:effectLst/>
                <a:latin typeface="Calibri" panose="020F0502020204030204" pitchFamily="34" charset="0"/>
                <a:cs typeface="Times New Roman" panose="02020603050405020304" pitchFamily="18" charset="0"/>
              </a:rPr>
              <a:t> </a:t>
            </a:r>
            <a:r>
              <a:rPr lang="nl-BE" sz="1800" err="1">
                <a:effectLst/>
                <a:latin typeface="Calibri" panose="020F0502020204030204" pitchFamily="34" charset="0"/>
                <a:cs typeface="Times New Roman" panose="02020603050405020304" pitchFamily="18" charset="0"/>
              </a:rPr>
              <a:t>send</a:t>
            </a:r>
            <a:r>
              <a:rPr lang="nl-BE" sz="1800">
                <a:effectLst/>
                <a:latin typeface="Calibri" panose="020F0502020204030204" pitchFamily="34" charset="0"/>
                <a:cs typeface="Times New Roman" panose="02020603050405020304" pitchFamily="18" charset="0"/>
              </a:rPr>
              <a:t> </a:t>
            </a:r>
            <a:r>
              <a:rPr lang="nl-BE" sz="1800" err="1">
                <a:effectLst/>
                <a:latin typeface="Calibri" panose="020F0502020204030204" pitchFamily="34" charset="0"/>
                <a:cs typeface="Times New Roman" panose="02020603050405020304" pitchFamily="18" charset="0"/>
              </a:rPr>
              <a:t>to</a:t>
            </a:r>
            <a:r>
              <a:rPr lang="nl-BE" sz="1800">
                <a:effectLst/>
                <a:latin typeface="Calibri" panose="020F0502020204030204" pitchFamily="34" charset="0"/>
                <a:cs typeface="Times New Roman" panose="02020603050405020304" pitchFamily="18" charset="0"/>
              </a:rPr>
              <a:t> </a:t>
            </a:r>
            <a:r>
              <a:rPr lang="nl-BE" sz="1800" err="1">
                <a:effectLst/>
                <a:latin typeface="Calibri" panose="020F0502020204030204" pitchFamily="34" charset="0"/>
                <a:cs typeface="Times New Roman" panose="02020603050405020304" pitchFamily="18" charset="0"/>
              </a:rPr>
              <a:t>the</a:t>
            </a:r>
            <a:r>
              <a:rPr lang="nl-BE" sz="1800">
                <a:effectLst/>
                <a:latin typeface="Calibri" panose="020F0502020204030204" pitchFamily="34" charset="0"/>
                <a:cs typeface="Times New Roman" panose="02020603050405020304" pitchFamily="18" charset="0"/>
              </a:rPr>
              <a:t> </a:t>
            </a:r>
            <a:r>
              <a:rPr lang="nl-BE" sz="1800" err="1">
                <a:effectLst/>
                <a:latin typeface="Calibri" panose="020F0502020204030204" pitchFamily="34" charset="0"/>
                <a:cs typeface="Times New Roman" panose="02020603050405020304" pitchFamily="18" charset="0"/>
              </a:rPr>
              <a:t>application</a:t>
            </a:r>
            <a:r>
              <a:rPr lang="nl-BE" sz="1800">
                <a:effectLst/>
                <a:latin typeface="Calibri" panose="020F0502020204030204" pitchFamily="34" charset="0"/>
                <a:cs typeface="Times New Roman" panose="02020603050405020304" pitchFamily="18" charset="0"/>
              </a:rPr>
              <a:t> </a:t>
            </a:r>
            <a:r>
              <a:rPr lang="nl-BE" sz="1800" err="1">
                <a:effectLst/>
                <a:latin typeface="Calibri" panose="020F0502020204030204" pitchFamily="34" charset="0"/>
                <a:cs typeface="Times New Roman" panose="02020603050405020304" pitchFamily="18" charset="0"/>
              </a:rPr>
              <a:t>using</a:t>
            </a:r>
            <a:r>
              <a:rPr lang="nl-BE" sz="1800">
                <a:effectLst/>
                <a:latin typeface="Calibri" panose="020F0502020204030204" pitchFamily="34" charset="0"/>
                <a:cs typeface="Times New Roman" panose="02020603050405020304" pitchFamily="18" charset="0"/>
              </a:rPr>
              <a:t> </a:t>
            </a:r>
            <a:r>
              <a:rPr lang="nl-BE" sz="1800" err="1">
                <a:effectLst/>
                <a:latin typeface="Calibri" panose="020F0502020204030204" pitchFamily="34" charset="0"/>
                <a:cs typeface="Times New Roman" panose="02020603050405020304" pitchFamily="18" charset="0"/>
              </a:rPr>
              <a:t>FireBase</a:t>
            </a:r>
            <a:r>
              <a:rPr lang="nl-BE" sz="1800">
                <a:effectLst/>
                <a:latin typeface="Calibri" panose="020F0502020204030204" pitchFamily="34" charset="0"/>
                <a:cs typeface="Times New Roman" panose="02020603050405020304" pitchFamily="18" charset="0"/>
              </a:rPr>
              <a:t> Cloud messaging. We </a:t>
            </a:r>
            <a:r>
              <a:rPr lang="nl-BE" sz="1800" err="1">
                <a:effectLst/>
                <a:latin typeface="Calibri" panose="020F0502020204030204" pitchFamily="34" charset="0"/>
                <a:cs typeface="Times New Roman" panose="02020603050405020304" pitchFamily="18" charset="0"/>
              </a:rPr>
              <a:t>also</a:t>
            </a:r>
            <a:r>
              <a:rPr lang="nl-BE" sz="1800">
                <a:effectLst/>
                <a:latin typeface="Calibri" panose="020F0502020204030204" pitchFamily="34" charset="0"/>
                <a:cs typeface="Times New Roman" panose="02020603050405020304" pitchFamily="18" charset="0"/>
              </a:rPr>
              <a:t> </a:t>
            </a:r>
            <a:r>
              <a:rPr lang="nl-BE" sz="1800" err="1">
                <a:effectLst/>
                <a:latin typeface="Calibri" panose="020F0502020204030204" pitchFamily="34" charset="0"/>
                <a:cs typeface="Times New Roman" panose="02020603050405020304" pitchFamily="18" charset="0"/>
              </a:rPr>
              <a:t>use</a:t>
            </a:r>
            <a:r>
              <a:rPr lang="nl-BE" sz="1800">
                <a:effectLst/>
                <a:latin typeface="Calibri" panose="020F0502020204030204" pitchFamily="34" charset="0"/>
                <a:cs typeface="Times New Roman" panose="02020603050405020304" pitchFamily="18" charset="0"/>
              </a:rPr>
              <a:t> BLE </a:t>
            </a:r>
            <a:r>
              <a:rPr lang="nl-BE" sz="1800" err="1">
                <a:effectLst/>
                <a:latin typeface="Calibri" panose="020F0502020204030204" pitchFamily="34" charset="0"/>
                <a:cs typeface="Times New Roman" panose="02020603050405020304" pitchFamily="18" charset="0"/>
              </a:rPr>
              <a:t>to</a:t>
            </a:r>
            <a:r>
              <a:rPr lang="nl-BE" sz="1800">
                <a:effectLst/>
                <a:latin typeface="Calibri" panose="020F0502020204030204" pitchFamily="34" charset="0"/>
                <a:cs typeface="Times New Roman" panose="02020603050405020304" pitchFamily="18" charset="0"/>
              </a:rPr>
              <a:t> </a:t>
            </a:r>
            <a:r>
              <a:rPr lang="nl-BE" sz="1800" err="1">
                <a:effectLst/>
                <a:latin typeface="Calibri" panose="020F0502020204030204" pitchFamily="34" charset="0"/>
                <a:cs typeface="Times New Roman" panose="02020603050405020304" pitchFamily="18" charset="0"/>
              </a:rPr>
              <a:t>send</a:t>
            </a:r>
            <a:r>
              <a:rPr lang="nl-BE" sz="1800">
                <a:effectLst/>
                <a:latin typeface="Calibri" panose="020F0502020204030204" pitchFamily="34" charset="0"/>
                <a:cs typeface="Times New Roman" panose="02020603050405020304" pitchFamily="18" charset="0"/>
              </a:rPr>
              <a:t> </a:t>
            </a:r>
            <a:r>
              <a:rPr lang="nl-BE" sz="1800" err="1">
                <a:effectLst/>
                <a:latin typeface="Calibri" panose="020F0502020204030204" pitchFamily="34" charset="0"/>
                <a:cs typeface="Times New Roman" panose="02020603050405020304" pitchFamily="18" charset="0"/>
              </a:rPr>
              <a:t>the</a:t>
            </a:r>
            <a:r>
              <a:rPr lang="nl-BE" sz="1800">
                <a:effectLst/>
                <a:latin typeface="Calibri" panose="020F0502020204030204" pitchFamily="34" charset="0"/>
                <a:cs typeface="Times New Roman" panose="02020603050405020304" pitchFamily="18" charset="0"/>
              </a:rPr>
              <a:t> alarm we set in </a:t>
            </a:r>
            <a:r>
              <a:rPr lang="nl-BE" sz="1800" err="1">
                <a:effectLst/>
                <a:latin typeface="Calibri" panose="020F0502020204030204" pitchFamily="34" charset="0"/>
                <a:cs typeface="Times New Roman" panose="02020603050405020304" pitchFamily="18" charset="0"/>
              </a:rPr>
              <a:t>the</a:t>
            </a:r>
            <a:r>
              <a:rPr lang="nl-BE" sz="1800">
                <a:effectLst/>
                <a:latin typeface="Calibri" panose="020F0502020204030204" pitchFamily="34" charset="0"/>
                <a:cs typeface="Times New Roman" panose="02020603050405020304" pitchFamily="18" charset="0"/>
              </a:rPr>
              <a:t> </a:t>
            </a:r>
            <a:r>
              <a:rPr lang="nl-BE" sz="1800" err="1">
                <a:effectLst/>
                <a:latin typeface="Calibri" panose="020F0502020204030204" pitchFamily="34" charset="0"/>
                <a:cs typeface="Times New Roman" panose="02020603050405020304" pitchFamily="18" charset="0"/>
              </a:rPr>
              <a:t>application</a:t>
            </a:r>
            <a:r>
              <a:rPr lang="nl-BE" sz="1800">
                <a:effectLst/>
                <a:latin typeface="Calibri" panose="020F0502020204030204" pitchFamily="34" charset="0"/>
                <a:cs typeface="Times New Roman" panose="02020603050405020304" pitchFamily="18" charset="0"/>
              </a:rPr>
              <a:t> </a:t>
            </a:r>
            <a:r>
              <a:rPr lang="nl-BE" sz="1800" err="1">
                <a:effectLst/>
                <a:latin typeface="Calibri" panose="020F0502020204030204" pitchFamily="34" charset="0"/>
                <a:cs typeface="Times New Roman" panose="02020603050405020304" pitchFamily="18" charset="0"/>
              </a:rPr>
              <a:t>to</a:t>
            </a:r>
            <a:r>
              <a:rPr lang="nl-BE" sz="1800">
                <a:effectLst/>
                <a:latin typeface="Calibri" panose="020F0502020204030204" pitchFamily="34" charset="0"/>
                <a:cs typeface="Times New Roman" panose="02020603050405020304" pitchFamily="18" charset="0"/>
              </a:rPr>
              <a:t> </a:t>
            </a:r>
            <a:r>
              <a:rPr lang="nl-BE" sz="1800" err="1">
                <a:effectLst/>
                <a:latin typeface="Calibri" panose="020F0502020204030204" pitchFamily="34" charset="0"/>
                <a:cs typeface="Times New Roman" panose="02020603050405020304" pitchFamily="18" charset="0"/>
              </a:rPr>
              <a:t>the</a:t>
            </a:r>
            <a:r>
              <a:rPr lang="nl-BE" sz="1800">
                <a:effectLst/>
                <a:latin typeface="Calibri" panose="020F0502020204030204" pitchFamily="34" charset="0"/>
                <a:cs typeface="Times New Roman" panose="02020603050405020304" pitchFamily="18" charset="0"/>
              </a:rPr>
              <a:t> device. </a:t>
            </a:r>
          </a:p>
        </p:txBody>
      </p:sp>
      <p:sp>
        <p:nvSpPr>
          <p:cNvPr id="4" name="Tijdelijke aanduiding voor dianummer 3"/>
          <p:cNvSpPr>
            <a:spLocks noGrp="1"/>
          </p:cNvSpPr>
          <p:nvPr>
            <p:ph type="sldNum" sz="quarter" idx="5"/>
          </p:nvPr>
        </p:nvSpPr>
        <p:spPr/>
        <p:txBody>
          <a:bodyPr/>
          <a:lstStyle/>
          <a:p>
            <a:fld id="{F161B6D9-CF35-4F1F-866D-5EA8BA93D786}" type="slidenum">
              <a:rPr lang="nl-BE" smtClean="0"/>
              <a:t>2</a:t>
            </a:fld>
            <a:endParaRPr lang="nl-BE"/>
          </a:p>
        </p:txBody>
      </p:sp>
    </p:spTree>
    <p:extLst>
      <p:ext uri="{BB962C8B-B14F-4D97-AF65-F5344CB8AC3E}">
        <p14:creationId xmlns:p14="http://schemas.microsoft.com/office/powerpoint/2010/main" val="35869798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BE"/>
          </a:p>
        </p:txBody>
      </p:sp>
      <p:sp>
        <p:nvSpPr>
          <p:cNvPr id="4" name="Tijdelijke aanduiding voor dianummer 3"/>
          <p:cNvSpPr>
            <a:spLocks noGrp="1"/>
          </p:cNvSpPr>
          <p:nvPr>
            <p:ph type="sldNum" sz="quarter" idx="5"/>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F161B6D9-CF35-4F1F-866D-5EA8BA93D786}" type="slidenum">
              <a:rPr kumimoji="0" lang="nl-BE" sz="1200" b="0" i="0" u="none" strike="noStrike" kern="1200" cap="none" spc="0" normalizeH="0" baseline="0" noProof="0" smtClean="0">
                <a:ln>
                  <a:noFill/>
                </a:ln>
                <a:solidFill>
                  <a:prstClr val="black"/>
                </a:solidFill>
                <a:effectLst/>
                <a:uLnTx/>
                <a:uFillTx/>
                <a:latin typeface="Trebuchet MS" panose="020B0603020202020204" pitchFamily="34"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22</a:t>
            </a:fld>
            <a:endParaRPr kumimoji="0" lang="nl-BE" sz="1200" b="0" i="0" u="none" strike="noStrike" kern="1200" cap="none" spc="0" normalizeH="0" baseline="0" noProof="0">
              <a:ln>
                <a:noFill/>
              </a:ln>
              <a:solidFill>
                <a:prstClr val="black"/>
              </a:solidFill>
              <a:effectLst/>
              <a:uLnTx/>
              <a:uFillTx/>
              <a:latin typeface="Trebuchet MS" panose="020B0603020202020204" pitchFamily="34" charset="0"/>
              <a:ea typeface="+mn-ea"/>
              <a:cs typeface="+mn-cs"/>
            </a:endParaRPr>
          </a:p>
        </p:txBody>
      </p:sp>
    </p:spTree>
    <p:extLst>
      <p:ext uri="{BB962C8B-B14F-4D97-AF65-F5344CB8AC3E}">
        <p14:creationId xmlns:p14="http://schemas.microsoft.com/office/powerpoint/2010/main" val="14367800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BE"/>
          </a:p>
        </p:txBody>
      </p:sp>
      <p:sp>
        <p:nvSpPr>
          <p:cNvPr id="4" name="Tijdelijke aanduiding voor dianummer 3"/>
          <p:cNvSpPr>
            <a:spLocks noGrp="1"/>
          </p:cNvSpPr>
          <p:nvPr>
            <p:ph type="sldNum" sz="quarter" idx="5"/>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F161B6D9-CF35-4F1F-866D-5EA8BA93D786}" type="slidenum">
              <a:rPr kumimoji="0" lang="nl-BE" sz="1200" b="0" i="0" u="none" strike="noStrike" kern="1200" cap="none" spc="0" normalizeH="0" baseline="0" noProof="0" smtClean="0">
                <a:ln>
                  <a:noFill/>
                </a:ln>
                <a:solidFill>
                  <a:prstClr val="black"/>
                </a:solidFill>
                <a:effectLst/>
                <a:uLnTx/>
                <a:uFillTx/>
                <a:latin typeface="Trebuchet MS" panose="020B0603020202020204" pitchFamily="34"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24</a:t>
            </a:fld>
            <a:endParaRPr kumimoji="0" lang="nl-BE" sz="1200" b="0" i="0" u="none" strike="noStrike" kern="1200" cap="none" spc="0" normalizeH="0" baseline="0" noProof="0">
              <a:ln>
                <a:noFill/>
              </a:ln>
              <a:solidFill>
                <a:prstClr val="black"/>
              </a:solidFill>
              <a:effectLst/>
              <a:uLnTx/>
              <a:uFillTx/>
              <a:latin typeface="Trebuchet MS" panose="020B0603020202020204" pitchFamily="34" charset="0"/>
              <a:ea typeface="+mn-ea"/>
              <a:cs typeface="+mn-cs"/>
            </a:endParaRPr>
          </a:p>
        </p:txBody>
      </p:sp>
    </p:spTree>
    <p:extLst>
      <p:ext uri="{BB962C8B-B14F-4D97-AF65-F5344CB8AC3E}">
        <p14:creationId xmlns:p14="http://schemas.microsoft.com/office/powerpoint/2010/main" val="19039057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BE"/>
          </a:p>
        </p:txBody>
      </p:sp>
      <p:sp>
        <p:nvSpPr>
          <p:cNvPr id="4" name="Tijdelijke aanduiding voor dianummer 3"/>
          <p:cNvSpPr>
            <a:spLocks noGrp="1"/>
          </p:cNvSpPr>
          <p:nvPr>
            <p:ph type="sldNum" sz="quarter" idx="5"/>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F161B6D9-CF35-4F1F-866D-5EA8BA93D786}" type="slidenum">
              <a:rPr kumimoji="0" lang="nl-BE" sz="1200" b="0" i="0" u="none" strike="noStrike" kern="1200" cap="none" spc="0" normalizeH="0" baseline="0" noProof="0" smtClean="0">
                <a:ln>
                  <a:noFill/>
                </a:ln>
                <a:solidFill>
                  <a:prstClr val="black"/>
                </a:solidFill>
                <a:effectLst/>
                <a:uLnTx/>
                <a:uFillTx/>
                <a:latin typeface="Trebuchet MS" panose="020B0603020202020204" pitchFamily="34"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28</a:t>
            </a:fld>
            <a:endParaRPr kumimoji="0" lang="nl-BE" sz="1200" b="0" i="0" u="none" strike="noStrike" kern="1200" cap="none" spc="0" normalizeH="0" baseline="0" noProof="0">
              <a:ln>
                <a:noFill/>
              </a:ln>
              <a:solidFill>
                <a:prstClr val="black"/>
              </a:solidFill>
              <a:effectLst/>
              <a:uLnTx/>
              <a:uFillTx/>
              <a:latin typeface="Trebuchet MS" panose="020B0603020202020204" pitchFamily="34" charset="0"/>
              <a:ea typeface="+mn-ea"/>
              <a:cs typeface="+mn-cs"/>
            </a:endParaRPr>
          </a:p>
        </p:txBody>
      </p:sp>
    </p:spTree>
    <p:extLst>
      <p:ext uri="{BB962C8B-B14F-4D97-AF65-F5344CB8AC3E}">
        <p14:creationId xmlns:p14="http://schemas.microsoft.com/office/powerpoint/2010/main" val="34464854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NUS = Nordic UART service</a:t>
            </a:r>
          </a:p>
        </p:txBody>
      </p:sp>
      <p:sp>
        <p:nvSpPr>
          <p:cNvPr id="4" name="Slide Number Placeholder 3"/>
          <p:cNvSpPr>
            <a:spLocks noGrp="1"/>
          </p:cNvSpPr>
          <p:nvPr>
            <p:ph type="sldNum" sz="quarter" idx="5"/>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F161B6D9-CF35-4F1F-866D-5EA8BA93D786}" type="slidenum">
              <a:rPr kumimoji="0" lang="nl-BE" sz="1200" b="0" i="0" u="none" strike="noStrike" kern="1200" cap="none" spc="0" normalizeH="0" baseline="0" noProof="0" smtClean="0">
                <a:ln>
                  <a:noFill/>
                </a:ln>
                <a:solidFill>
                  <a:prstClr val="black"/>
                </a:solidFill>
                <a:effectLst/>
                <a:uLnTx/>
                <a:uFillTx/>
                <a:latin typeface="Trebuchet MS" panose="020B0603020202020204" pitchFamily="34"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30</a:t>
            </a:fld>
            <a:endParaRPr kumimoji="0" lang="nl-BE" sz="1200" b="0" i="0" u="none" strike="noStrike" kern="1200" cap="none" spc="0" normalizeH="0" baseline="0" noProof="0">
              <a:ln>
                <a:noFill/>
              </a:ln>
              <a:solidFill>
                <a:prstClr val="black"/>
              </a:solidFill>
              <a:effectLst/>
              <a:uLnTx/>
              <a:uFillTx/>
              <a:latin typeface="Trebuchet MS" panose="020B0603020202020204" pitchFamily="34" charset="0"/>
              <a:ea typeface="+mn-ea"/>
              <a:cs typeface="+mn-cs"/>
            </a:endParaRPr>
          </a:p>
        </p:txBody>
      </p:sp>
    </p:spTree>
    <p:extLst>
      <p:ext uri="{BB962C8B-B14F-4D97-AF65-F5344CB8AC3E}">
        <p14:creationId xmlns:p14="http://schemas.microsoft.com/office/powerpoint/2010/main" val="13374615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NUS = Nordic UART service</a:t>
            </a:r>
          </a:p>
        </p:txBody>
      </p:sp>
      <p:sp>
        <p:nvSpPr>
          <p:cNvPr id="4" name="Slide Number Placeholder 3"/>
          <p:cNvSpPr>
            <a:spLocks noGrp="1"/>
          </p:cNvSpPr>
          <p:nvPr>
            <p:ph type="sldNum" sz="quarter" idx="5"/>
          </p:nvPr>
        </p:nvSpPr>
        <p:spPr/>
        <p:txBody>
          <a:bodyPr/>
          <a:lstStyle/>
          <a:p>
            <a:fld id="{F161B6D9-CF35-4F1F-866D-5EA8BA93D786}" type="slidenum">
              <a:rPr lang="nl-BE" smtClean="0"/>
              <a:t>6</a:t>
            </a:fld>
            <a:endParaRPr lang="nl-BE"/>
          </a:p>
        </p:txBody>
      </p:sp>
    </p:spTree>
    <p:extLst>
      <p:ext uri="{BB962C8B-B14F-4D97-AF65-F5344CB8AC3E}">
        <p14:creationId xmlns:p14="http://schemas.microsoft.com/office/powerpoint/2010/main" val="20387614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BE"/>
          </a:p>
        </p:txBody>
      </p:sp>
      <p:sp>
        <p:nvSpPr>
          <p:cNvPr id="4" name="Tijdelijke aanduiding voor dianummer 3"/>
          <p:cNvSpPr>
            <a:spLocks noGrp="1"/>
          </p:cNvSpPr>
          <p:nvPr>
            <p:ph type="sldNum" sz="quarter" idx="5"/>
          </p:nvPr>
        </p:nvSpPr>
        <p:spPr/>
        <p:txBody>
          <a:bodyPr/>
          <a:lstStyle/>
          <a:p>
            <a:fld id="{F161B6D9-CF35-4F1F-866D-5EA8BA93D786}" type="slidenum">
              <a:rPr lang="nl-BE" smtClean="0"/>
              <a:t>12</a:t>
            </a:fld>
            <a:endParaRPr lang="nl-BE"/>
          </a:p>
        </p:txBody>
      </p:sp>
    </p:spTree>
    <p:extLst>
      <p:ext uri="{BB962C8B-B14F-4D97-AF65-F5344CB8AC3E}">
        <p14:creationId xmlns:p14="http://schemas.microsoft.com/office/powerpoint/2010/main" val="13968423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BE"/>
          </a:p>
        </p:txBody>
      </p:sp>
      <p:sp>
        <p:nvSpPr>
          <p:cNvPr id="4" name="Tijdelijke aanduiding voor dianummer 3"/>
          <p:cNvSpPr>
            <a:spLocks noGrp="1"/>
          </p:cNvSpPr>
          <p:nvPr>
            <p:ph type="sldNum" sz="quarter" idx="5"/>
          </p:nvPr>
        </p:nvSpPr>
        <p:spPr/>
        <p:txBody>
          <a:bodyPr/>
          <a:lstStyle/>
          <a:p>
            <a:fld id="{F161B6D9-CF35-4F1F-866D-5EA8BA93D786}" type="slidenum">
              <a:rPr lang="nl-BE" smtClean="0"/>
              <a:t>13</a:t>
            </a:fld>
            <a:endParaRPr lang="nl-BE"/>
          </a:p>
        </p:txBody>
      </p:sp>
    </p:spTree>
    <p:extLst>
      <p:ext uri="{BB962C8B-B14F-4D97-AF65-F5344CB8AC3E}">
        <p14:creationId xmlns:p14="http://schemas.microsoft.com/office/powerpoint/2010/main" val="1999408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a:t>The first </a:t>
            </a:r>
            <a:r>
              <a:rPr lang="nl-BE" err="1"/>
              <a:t>problem</a:t>
            </a:r>
            <a:r>
              <a:rPr lang="nl-BE"/>
              <a:t> I </a:t>
            </a:r>
            <a:r>
              <a:rPr lang="nl-BE" err="1"/>
              <a:t>encountered</a:t>
            </a:r>
            <a:r>
              <a:rPr lang="nl-BE"/>
              <a:t> was </a:t>
            </a:r>
            <a:r>
              <a:rPr lang="nl-BE" err="1"/>
              <a:t>that</a:t>
            </a:r>
            <a:r>
              <a:rPr lang="nl-BE"/>
              <a:t> I </a:t>
            </a:r>
            <a:r>
              <a:rPr lang="nl-BE" err="1"/>
              <a:t>could</a:t>
            </a:r>
            <a:r>
              <a:rPr lang="nl-BE"/>
              <a:t> </a:t>
            </a:r>
            <a:r>
              <a:rPr lang="nl-BE" err="1"/>
              <a:t>not</a:t>
            </a:r>
            <a:r>
              <a:rPr lang="nl-BE"/>
              <a:t> set </a:t>
            </a:r>
            <a:r>
              <a:rPr lang="nl-BE" err="1"/>
              <a:t>the</a:t>
            </a:r>
            <a:r>
              <a:rPr lang="nl-BE"/>
              <a:t> time or alarm, as </a:t>
            </a:r>
            <a:r>
              <a:rPr lang="nl-BE" err="1"/>
              <a:t>it</a:t>
            </a:r>
            <a:r>
              <a:rPr lang="nl-BE"/>
              <a:t> was </a:t>
            </a:r>
            <a:r>
              <a:rPr lang="nl-BE" err="1"/>
              <a:t>already</a:t>
            </a:r>
            <a:r>
              <a:rPr lang="nl-BE"/>
              <a:t> set in </a:t>
            </a:r>
            <a:r>
              <a:rPr lang="nl-BE" err="1"/>
              <a:t>RTC_Init</a:t>
            </a:r>
            <a:r>
              <a:rPr lang="nl-BE"/>
              <a:t>().  </a:t>
            </a:r>
            <a:r>
              <a:rPr lang="nl-BE" err="1"/>
              <a:t>After</a:t>
            </a:r>
            <a:r>
              <a:rPr lang="nl-BE"/>
              <a:t> </a:t>
            </a:r>
            <a:r>
              <a:rPr lang="nl-BE" err="1"/>
              <a:t>some</a:t>
            </a:r>
            <a:r>
              <a:rPr lang="nl-BE"/>
              <a:t> research I </a:t>
            </a:r>
            <a:r>
              <a:rPr lang="nl-BE" err="1"/>
              <a:t>discovered</a:t>
            </a:r>
            <a:r>
              <a:rPr lang="nl-BE"/>
              <a:t> </a:t>
            </a:r>
            <a:r>
              <a:rPr lang="nl-BE" err="1"/>
              <a:t>that</a:t>
            </a:r>
            <a:r>
              <a:rPr lang="nl-BE"/>
              <a:t> </a:t>
            </a:r>
            <a:r>
              <a:rPr lang="nl-BE" err="1"/>
              <a:t>the</a:t>
            </a:r>
            <a:r>
              <a:rPr lang="nl-BE"/>
              <a:t> real time </a:t>
            </a:r>
            <a:r>
              <a:rPr lang="nl-BE" err="1"/>
              <a:t>clock</a:t>
            </a:r>
            <a:r>
              <a:rPr lang="nl-BE"/>
              <a:t> was </a:t>
            </a:r>
            <a:r>
              <a:rPr lang="nl-BE" err="1"/>
              <a:t>locked</a:t>
            </a:r>
            <a:r>
              <a:rPr lang="nl-BE"/>
              <a:t>. Easy fix: </a:t>
            </a:r>
            <a:r>
              <a:rPr lang="nl-BE" err="1"/>
              <a:t>unlock</a:t>
            </a:r>
            <a:r>
              <a:rPr lang="nl-BE"/>
              <a:t> </a:t>
            </a:r>
            <a:r>
              <a:rPr lang="nl-BE" err="1"/>
              <a:t>rtc</a:t>
            </a:r>
            <a:r>
              <a:rPr lang="nl-BE"/>
              <a:t>. </a:t>
            </a:r>
            <a:r>
              <a:rPr lang="nl-BE" err="1"/>
              <a:t>Another</a:t>
            </a:r>
            <a:r>
              <a:rPr lang="nl-BE"/>
              <a:t> </a:t>
            </a:r>
            <a:r>
              <a:rPr lang="nl-BE" err="1"/>
              <a:t>problem</a:t>
            </a:r>
            <a:r>
              <a:rPr lang="nl-BE"/>
              <a:t> was </a:t>
            </a:r>
            <a:r>
              <a:rPr lang="nl-BE" err="1"/>
              <a:t>with</a:t>
            </a:r>
            <a:r>
              <a:rPr lang="nl-BE"/>
              <a:t> </a:t>
            </a:r>
            <a:r>
              <a:rPr lang="nl-BE" err="1"/>
              <a:t>the</a:t>
            </a:r>
            <a:r>
              <a:rPr lang="nl-BE"/>
              <a:t> </a:t>
            </a:r>
            <a:r>
              <a:rPr lang="nl-BE" err="1"/>
              <a:t>interrupts</a:t>
            </a:r>
            <a:r>
              <a:rPr lang="nl-BE"/>
              <a:t>. I </a:t>
            </a:r>
            <a:r>
              <a:rPr lang="nl-BE" err="1"/>
              <a:t>spent</a:t>
            </a:r>
            <a:r>
              <a:rPr lang="nl-BE"/>
              <a:t> a lot of time </a:t>
            </a:r>
            <a:r>
              <a:rPr lang="nl-BE" err="1"/>
              <a:t>trying</a:t>
            </a:r>
            <a:r>
              <a:rPr lang="nl-BE"/>
              <a:t> </a:t>
            </a:r>
            <a:r>
              <a:rPr lang="nl-BE" err="1"/>
              <a:t>to</a:t>
            </a:r>
            <a:r>
              <a:rPr lang="nl-BE"/>
              <a:t> </a:t>
            </a:r>
            <a:r>
              <a:rPr lang="nl-BE" err="1"/>
              <a:t>figure</a:t>
            </a:r>
            <a:r>
              <a:rPr lang="nl-BE"/>
              <a:t> </a:t>
            </a:r>
            <a:r>
              <a:rPr lang="nl-BE" err="1"/>
              <a:t>it</a:t>
            </a:r>
            <a:r>
              <a:rPr lang="nl-BE"/>
              <a:t> out </a:t>
            </a:r>
            <a:r>
              <a:rPr lang="nl-BE" err="1"/>
              <a:t>why</a:t>
            </a:r>
            <a:r>
              <a:rPr lang="nl-BE"/>
              <a:t> </a:t>
            </a:r>
            <a:r>
              <a:rPr lang="nl-BE" err="1"/>
              <a:t>the</a:t>
            </a:r>
            <a:r>
              <a:rPr lang="nl-BE"/>
              <a:t>  WWDG IRQ </a:t>
            </a:r>
            <a:r>
              <a:rPr lang="nl-BE" err="1"/>
              <a:t>handler</a:t>
            </a:r>
            <a:r>
              <a:rPr lang="nl-BE"/>
              <a:t> </a:t>
            </a:r>
            <a:r>
              <a:rPr lang="nl-BE" err="1"/>
              <a:t>got</a:t>
            </a:r>
            <a:r>
              <a:rPr lang="nl-BE"/>
              <a:t> </a:t>
            </a:r>
            <a:r>
              <a:rPr lang="nl-BE" err="1"/>
              <a:t>stuck</a:t>
            </a:r>
            <a:r>
              <a:rPr lang="nl-BE"/>
              <a:t> in </a:t>
            </a:r>
            <a:r>
              <a:rPr lang="nl-BE" err="1"/>
              <a:t>an</a:t>
            </a:r>
            <a:r>
              <a:rPr lang="nl-BE"/>
              <a:t> </a:t>
            </a:r>
            <a:r>
              <a:rPr lang="nl-BE" err="1"/>
              <a:t>infinite</a:t>
            </a:r>
            <a:r>
              <a:rPr lang="nl-BE"/>
              <a:t> loop, but </a:t>
            </a:r>
            <a:r>
              <a:rPr lang="nl-BE" err="1"/>
              <a:t>could</a:t>
            </a:r>
            <a:r>
              <a:rPr lang="nl-BE"/>
              <a:t> </a:t>
            </a:r>
            <a:r>
              <a:rPr lang="nl-BE" err="1"/>
              <a:t>not</a:t>
            </a:r>
            <a:r>
              <a:rPr lang="nl-BE"/>
              <a:t> </a:t>
            </a:r>
            <a:r>
              <a:rPr lang="nl-BE" err="1"/>
              <a:t>find</a:t>
            </a:r>
            <a:r>
              <a:rPr lang="nl-BE"/>
              <a:t> a solution. In </a:t>
            </a:r>
            <a:r>
              <a:rPr lang="nl-BE" err="1"/>
              <a:t>the</a:t>
            </a:r>
            <a:r>
              <a:rPr lang="nl-BE"/>
              <a:t> end,  I </a:t>
            </a:r>
            <a:r>
              <a:rPr lang="nl-BE" err="1"/>
              <a:t>decided</a:t>
            </a:r>
            <a:r>
              <a:rPr lang="nl-BE"/>
              <a:t> </a:t>
            </a:r>
            <a:r>
              <a:rPr lang="nl-BE" err="1"/>
              <a:t>to</a:t>
            </a:r>
            <a:r>
              <a:rPr lang="nl-BE"/>
              <a:t> </a:t>
            </a:r>
            <a:r>
              <a:rPr lang="nl-BE" err="1"/>
              <a:t>spend</a:t>
            </a:r>
            <a:r>
              <a:rPr lang="nl-BE"/>
              <a:t> </a:t>
            </a:r>
            <a:r>
              <a:rPr lang="nl-BE" err="1"/>
              <a:t>my</a:t>
            </a:r>
            <a:r>
              <a:rPr lang="nl-BE"/>
              <a:t> time on </a:t>
            </a:r>
            <a:r>
              <a:rPr lang="nl-BE" err="1"/>
              <a:t>trying</a:t>
            </a:r>
            <a:r>
              <a:rPr lang="nl-BE"/>
              <a:t> </a:t>
            </a:r>
            <a:r>
              <a:rPr lang="nl-BE" err="1"/>
              <a:t>to</a:t>
            </a:r>
            <a:r>
              <a:rPr lang="nl-BE"/>
              <a:t> get sleepmode </a:t>
            </a:r>
            <a:r>
              <a:rPr lang="nl-BE" err="1"/>
              <a:t>to</a:t>
            </a:r>
            <a:r>
              <a:rPr lang="nl-BE"/>
              <a:t> </a:t>
            </a:r>
            <a:r>
              <a:rPr lang="nl-BE" err="1"/>
              <a:t>work</a:t>
            </a:r>
            <a:r>
              <a:rPr lang="nl-BE"/>
              <a:t>. </a:t>
            </a:r>
          </a:p>
          <a:p>
            <a:endParaRPr lang="nl-BE"/>
          </a:p>
        </p:txBody>
      </p:sp>
      <p:sp>
        <p:nvSpPr>
          <p:cNvPr id="4" name="Tijdelijke aanduiding voor dianummer 3"/>
          <p:cNvSpPr>
            <a:spLocks noGrp="1"/>
          </p:cNvSpPr>
          <p:nvPr>
            <p:ph type="sldNum" sz="quarter" idx="5"/>
          </p:nvPr>
        </p:nvSpPr>
        <p:spPr/>
        <p:txBody>
          <a:bodyPr/>
          <a:lstStyle/>
          <a:p>
            <a:fld id="{F161B6D9-CF35-4F1F-866D-5EA8BA93D786}" type="slidenum">
              <a:rPr lang="nl-BE" smtClean="0"/>
              <a:t>14</a:t>
            </a:fld>
            <a:endParaRPr lang="nl-BE"/>
          </a:p>
        </p:txBody>
      </p:sp>
    </p:spTree>
    <p:extLst>
      <p:ext uri="{BB962C8B-B14F-4D97-AF65-F5344CB8AC3E}">
        <p14:creationId xmlns:p14="http://schemas.microsoft.com/office/powerpoint/2010/main" val="20711321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err="1"/>
              <a:t>Unfortunately</a:t>
            </a:r>
            <a:r>
              <a:rPr lang="nl-BE"/>
              <a:t> I </a:t>
            </a:r>
            <a:r>
              <a:rPr lang="nl-BE" err="1"/>
              <a:t>could</a:t>
            </a:r>
            <a:r>
              <a:rPr lang="nl-BE"/>
              <a:t> </a:t>
            </a:r>
            <a:r>
              <a:rPr lang="nl-BE" err="1"/>
              <a:t>not</a:t>
            </a:r>
            <a:r>
              <a:rPr lang="nl-BE"/>
              <a:t> </a:t>
            </a:r>
            <a:r>
              <a:rPr lang="nl-BE" err="1"/>
              <a:t>implement</a:t>
            </a:r>
            <a:r>
              <a:rPr lang="nl-BE"/>
              <a:t> </a:t>
            </a:r>
            <a:r>
              <a:rPr lang="nl-BE" err="1"/>
              <a:t>this</a:t>
            </a:r>
            <a:r>
              <a:rPr lang="nl-BE"/>
              <a:t> in time. It </a:t>
            </a:r>
            <a:r>
              <a:rPr lang="nl-BE" err="1"/>
              <a:t>worked</a:t>
            </a:r>
            <a:r>
              <a:rPr lang="nl-BE"/>
              <a:t> on </a:t>
            </a:r>
            <a:r>
              <a:rPr lang="nl-BE" err="1"/>
              <a:t>my</a:t>
            </a:r>
            <a:r>
              <a:rPr lang="nl-BE"/>
              <a:t> </a:t>
            </a:r>
            <a:r>
              <a:rPr lang="nl-BE" err="1"/>
              <a:t>local</a:t>
            </a:r>
            <a:r>
              <a:rPr lang="nl-BE"/>
              <a:t> project, but I had </a:t>
            </a:r>
            <a:r>
              <a:rPr lang="nl-BE" err="1"/>
              <a:t>some</a:t>
            </a:r>
            <a:r>
              <a:rPr lang="nl-BE"/>
              <a:t> </a:t>
            </a:r>
            <a:r>
              <a:rPr lang="nl-BE" err="1"/>
              <a:t>troubles</a:t>
            </a:r>
            <a:r>
              <a:rPr lang="nl-BE"/>
              <a:t> </a:t>
            </a:r>
            <a:r>
              <a:rPr lang="nl-BE" err="1"/>
              <a:t>with</a:t>
            </a:r>
            <a:r>
              <a:rPr lang="nl-BE"/>
              <a:t> </a:t>
            </a:r>
            <a:r>
              <a:rPr lang="nl-BE" err="1"/>
              <a:t>the</a:t>
            </a:r>
            <a:r>
              <a:rPr lang="nl-BE"/>
              <a:t> </a:t>
            </a:r>
            <a:r>
              <a:rPr lang="nl-BE" err="1"/>
              <a:t>interrupts</a:t>
            </a:r>
            <a:r>
              <a:rPr lang="nl-BE"/>
              <a:t>. </a:t>
            </a:r>
            <a:r>
              <a:rPr lang="nl-BE" err="1"/>
              <a:t>They</a:t>
            </a:r>
            <a:r>
              <a:rPr lang="nl-BE"/>
              <a:t> </a:t>
            </a:r>
            <a:r>
              <a:rPr lang="nl-BE" err="1"/>
              <a:t>didn’t</a:t>
            </a:r>
            <a:r>
              <a:rPr lang="nl-BE"/>
              <a:t> </a:t>
            </a:r>
            <a:r>
              <a:rPr lang="nl-BE" err="1"/>
              <a:t>come</a:t>
            </a:r>
            <a:r>
              <a:rPr lang="nl-BE"/>
              <a:t> </a:t>
            </a:r>
            <a:r>
              <a:rPr lang="nl-BE" err="1"/>
              <a:t>through</a:t>
            </a:r>
            <a:r>
              <a:rPr lang="nl-BE"/>
              <a:t>. </a:t>
            </a:r>
            <a:r>
              <a:rPr lang="nl-BE" err="1"/>
              <a:t>However</a:t>
            </a:r>
            <a:r>
              <a:rPr lang="nl-BE"/>
              <a:t> </a:t>
            </a:r>
            <a:r>
              <a:rPr lang="nl-BE" err="1"/>
              <a:t>the</a:t>
            </a:r>
            <a:r>
              <a:rPr lang="nl-BE"/>
              <a:t> alarm </a:t>
            </a:r>
            <a:r>
              <a:rPr lang="nl-BE" err="1"/>
              <a:t>and</a:t>
            </a:r>
            <a:r>
              <a:rPr lang="nl-BE"/>
              <a:t> time was set </a:t>
            </a:r>
            <a:r>
              <a:rPr lang="nl-BE" err="1"/>
              <a:t>correctly</a:t>
            </a:r>
            <a:r>
              <a:rPr lang="nl-BE"/>
              <a:t> as I </a:t>
            </a:r>
            <a:r>
              <a:rPr lang="nl-BE" err="1"/>
              <a:t>could</a:t>
            </a:r>
            <a:r>
              <a:rPr lang="nl-BE"/>
              <a:t> print </a:t>
            </a:r>
            <a:r>
              <a:rPr lang="nl-BE" err="1"/>
              <a:t>them</a:t>
            </a:r>
            <a:r>
              <a:rPr lang="nl-BE"/>
              <a:t> out in a terminal. </a:t>
            </a:r>
          </a:p>
        </p:txBody>
      </p:sp>
      <p:sp>
        <p:nvSpPr>
          <p:cNvPr id="4" name="Tijdelijke aanduiding voor dianummer 3"/>
          <p:cNvSpPr>
            <a:spLocks noGrp="1"/>
          </p:cNvSpPr>
          <p:nvPr>
            <p:ph type="sldNum" sz="quarter" idx="5"/>
          </p:nvPr>
        </p:nvSpPr>
        <p:spPr/>
        <p:txBody>
          <a:bodyPr/>
          <a:lstStyle/>
          <a:p>
            <a:fld id="{F161B6D9-CF35-4F1F-866D-5EA8BA93D786}" type="slidenum">
              <a:rPr lang="nl-BE" smtClean="0"/>
              <a:t>15</a:t>
            </a:fld>
            <a:endParaRPr lang="nl-BE"/>
          </a:p>
        </p:txBody>
      </p:sp>
    </p:spTree>
    <p:extLst>
      <p:ext uri="{BB962C8B-B14F-4D97-AF65-F5344CB8AC3E}">
        <p14:creationId xmlns:p14="http://schemas.microsoft.com/office/powerpoint/2010/main" val="29471307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BE"/>
          </a:p>
        </p:txBody>
      </p:sp>
      <p:sp>
        <p:nvSpPr>
          <p:cNvPr id="4" name="Tijdelijke aanduiding voor dianummer 3"/>
          <p:cNvSpPr>
            <a:spLocks noGrp="1"/>
          </p:cNvSpPr>
          <p:nvPr>
            <p:ph type="sldNum" sz="quarter" idx="5"/>
          </p:nvPr>
        </p:nvSpPr>
        <p:spPr/>
        <p:txBody>
          <a:bodyPr/>
          <a:lstStyle/>
          <a:p>
            <a:fld id="{F161B6D9-CF35-4F1F-866D-5EA8BA93D786}" type="slidenum">
              <a:rPr lang="nl-BE" smtClean="0"/>
              <a:t>18</a:t>
            </a:fld>
            <a:endParaRPr lang="nl-BE"/>
          </a:p>
        </p:txBody>
      </p:sp>
    </p:spTree>
    <p:extLst>
      <p:ext uri="{BB962C8B-B14F-4D97-AF65-F5344CB8AC3E}">
        <p14:creationId xmlns:p14="http://schemas.microsoft.com/office/powerpoint/2010/main" val="3895298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0">
                <a:solidFill>
                  <a:srgbClr val="CCCCCC"/>
                </a:solidFill>
                <a:effectLst/>
                <a:latin typeface="Roboto" panose="02000000000000000000" pitchFamily="2" charset="0"/>
              </a:rPr>
              <a:t>disable the </a:t>
            </a:r>
            <a:r>
              <a:rPr lang="en-US" b="1" i="0" err="1">
                <a:solidFill>
                  <a:srgbClr val="CCCCCC"/>
                </a:solidFill>
                <a:effectLst/>
                <a:latin typeface="Roboto" panose="02000000000000000000" pitchFamily="2" charset="0"/>
              </a:rPr>
              <a:t>systick</a:t>
            </a:r>
            <a:r>
              <a:rPr lang="en-US" b="0" i="0">
                <a:solidFill>
                  <a:srgbClr val="CCCCCC"/>
                </a:solidFill>
                <a:effectLst/>
                <a:latin typeface="Roboto" panose="02000000000000000000" pitchFamily="2" charset="0"/>
              </a:rPr>
              <a:t> interrupt first, or else this interrupt will wake the MCU </a:t>
            </a:r>
            <a:r>
              <a:rPr lang="en-US" b="0">
                <a:solidFill>
                  <a:srgbClr val="6A9955"/>
                </a:solidFill>
                <a:effectLst/>
                <a:latin typeface="Consolas" panose="020B0609020204030204" pitchFamily="49" charset="0"/>
              </a:rPr>
              <a:t>from Low Power mode after 1ms.</a:t>
            </a:r>
            <a:endParaRPr lang="en-US" b="0">
              <a:solidFill>
                <a:srgbClr val="D4D4D4"/>
              </a:solidFill>
              <a:effectLst/>
              <a:latin typeface="Consolas" panose="020B0609020204030204" pitchFamily="49" charset="0"/>
            </a:endParaRPr>
          </a:p>
          <a:p>
            <a:r>
              <a:rPr lang="nl-BE" err="1"/>
              <a:t>Another</a:t>
            </a:r>
            <a:r>
              <a:rPr lang="nl-BE"/>
              <a:t> </a:t>
            </a:r>
            <a:r>
              <a:rPr lang="nl-BE" err="1"/>
              <a:t>possible</a:t>
            </a:r>
            <a:r>
              <a:rPr lang="nl-BE"/>
              <a:t> option is </a:t>
            </a:r>
            <a:r>
              <a:rPr lang="nl-BE" err="1"/>
              <a:t>to</a:t>
            </a:r>
            <a:r>
              <a:rPr lang="nl-BE"/>
              <a:t> go </a:t>
            </a:r>
            <a:r>
              <a:rPr lang="nl-BE" err="1"/>
              <a:t>to</a:t>
            </a:r>
            <a:r>
              <a:rPr lang="nl-BE"/>
              <a:t> </a:t>
            </a:r>
            <a:r>
              <a:rPr lang="nl-BE" err="1"/>
              <a:t>standby</a:t>
            </a:r>
            <a:r>
              <a:rPr lang="nl-BE"/>
              <a:t> mode or STOP mode </a:t>
            </a:r>
            <a:r>
              <a:rPr lang="nl-BE" err="1"/>
              <a:t>instead</a:t>
            </a:r>
            <a:r>
              <a:rPr lang="nl-BE"/>
              <a:t> of sleep mode. </a:t>
            </a:r>
          </a:p>
          <a:p>
            <a:r>
              <a:rPr lang="nl-BE"/>
              <a:t>In sleep mode </a:t>
            </a:r>
            <a:r>
              <a:rPr lang="en-US" b="0" i="0">
                <a:solidFill>
                  <a:srgbClr val="CCCCCC"/>
                </a:solidFill>
                <a:effectLst/>
                <a:latin typeface="Roboto" panose="02000000000000000000" pitchFamily="2" charset="0"/>
              </a:rPr>
              <a:t>CPU CLK is turned OFF and there is no effect on other clocks or analog clock sources. The current consumption is HIGHEST in this mode, compared to other Low Power Modes.</a:t>
            </a:r>
            <a:endParaRPr lang="nl-BE" b="0" i="0">
              <a:solidFill>
                <a:srgbClr val="CCCCCC"/>
              </a:solidFill>
              <a:effectLst/>
              <a:latin typeface="Roboto" panose="02000000000000000000" pitchFamily="2" charset="0"/>
            </a:endParaRPr>
          </a:p>
          <a:p>
            <a:r>
              <a:rPr lang="en-US" b="0">
                <a:solidFill>
                  <a:srgbClr val="6A9955"/>
                </a:solidFill>
                <a:effectLst/>
                <a:latin typeface="Consolas" panose="020B0609020204030204" pitchFamily="49" charset="0"/>
              </a:rPr>
              <a:t>In stop mode all clocks in the 1.8V domain are stopped, the PLL, the HSI and the HSE oscillators are</a:t>
            </a:r>
            <a:endParaRPr lang="en-US" b="0">
              <a:solidFill>
                <a:srgbClr val="D4D4D4"/>
              </a:solidFill>
              <a:effectLst/>
              <a:latin typeface="Consolas" panose="020B0609020204030204" pitchFamily="49" charset="0"/>
            </a:endParaRPr>
          </a:p>
          <a:p>
            <a:r>
              <a:rPr lang="en-US" b="0">
                <a:solidFill>
                  <a:srgbClr val="6A9955"/>
                </a:solidFill>
                <a:effectLst/>
                <a:latin typeface="Consolas" panose="020B0609020204030204" pitchFamily="49" charset="0"/>
              </a:rPr>
              <a:t>disabled. SRAM and register contents are preserved. In the stop mode, all I/O pins keep the same state as in the run mode.</a:t>
            </a:r>
            <a:r>
              <a:rPr lang="en-US" b="0" i="0">
                <a:solidFill>
                  <a:srgbClr val="D4D4D4"/>
                </a:solidFill>
                <a:effectLst/>
                <a:latin typeface="Consolas" panose="020B0609020204030204" pitchFamily="49" charset="0"/>
              </a:rPr>
              <a:t> </a:t>
            </a:r>
            <a:endParaRPr lang="nl-BE" b="0" i="0">
              <a:solidFill>
                <a:srgbClr val="CCCCCC"/>
              </a:solidFill>
              <a:effectLst/>
              <a:latin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nl-BE" b="0" i="0">
                <a:solidFill>
                  <a:srgbClr val="CCCCCC"/>
                </a:solidFill>
                <a:effectLst/>
                <a:latin typeface="Roboto" panose="02000000000000000000" pitchFamily="2" charset="0"/>
              </a:rPr>
              <a:t>In </a:t>
            </a:r>
            <a:r>
              <a:rPr lang="nl-BE" b="0" i="0" err="1">
                <a:solidFill>
                  <a:srgbClr val="CCCCCC"/>
                </a:solidFill>
                <a:effectLst/>
                <a:latin typeface="Roboto" panose="02000000000000000000" pitchFamily="2" charset="0"/>
              </a:rPr>
              <a:t>standby</a:t>
            </a:r>
            <a:r>
              <a:rPr lang="nl-BE" b="0" i="0">
                <a:solidFill>
                  <a:srgbClr val="CCCCCC"/>
                </a:solidFill>
                <a:effectLst/>
                <a:latin typeface="Roboto" panose="02000000000000000000" pitchFamily="2" charset="0"/>
              </a:rPr>
              <a:t> mode </a:t>
            </a:r>
            <a:r>
              <a:rPr lang="en-US" b="0" i="0">
                <a:solidFill>
                  <a:srgbClr val="CCCCCC"/>
                </a:solidFill>
                <a:effectLst/>
                <a:latin typeface="Roboto" panose="02000000000000000000" pitchFamily="2" charset="0"/>
              </a:rPr>
              <a:t>the 1.2 V domain is consequently powered off. </a:t>
            </a:r>
            <a:r>
              <a:rPr lang="en-US" b="0">
                <a:solidFill>
                  <a:srgbClr val="6A9955"/>
                </a:solidFill>
                <a:effectLst/>
                <a:latin typeface="Consolas" panose="020B0609020204030204" pitchFamily="49" charset="0"/>
              </a:rPr>
              <a:t>Voltage regulator is disabled. 1.8-1.2V domain is powered OFF. SRAM &amp; register contents are lost except registers in the standby circuit.</a:t>
            </a:r>
            <a:endParaRPr lang="en-US" b="0">
              <a:solidFill>
                <a:srgbClr val="D4D4D4"/>
              </a:solidFill>
              <a:effectLst/>
              <a:latin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a:solidFill>
                <a:srgbClr val="D4D4D4"/>
              </a:solidFill>
              <a:effectLst/>
              <a:latin typeface="Consolas" panose="020B0609020204030204" pitchFamily="49" charset="0"/>
            </a:endParaRPr>
          </a:p>
          <a:p>
            <a:endParaRPr lang="nl-BE"/>
          </a:p>
        </p:txBody>
      </p:sp>
      <p:sp>
        <p:nvSpPr>
          <p:cNvPr id="4" name="Tijdelijke aanduiding voor dianummer 3"/>
          <p:cNvSpPr>
            <a:spLocks noGrp="1"/>
          </p:cNvSpPr>
          <p:nvPr>
            <p:ph type="sldNum" sz="quarter" idx="5"/>
          </p:nvPr>
        </p:nvSpPr>
        <p:spPr/>
        <p:txBody>
          <a:bodyPr/>
          <a:lstStyle/>
          <a:p>
            <a:fld id="{F161B6D9-CF35-4F1F-866D-5EA8BA93D786}" type="slidenum">
              <a:rPr lang="nl-BE" smtClean="0"/>
              <a:t>19</a:t>
            </a:fld>
            <a:endParaRPr lang="nl-BE"/>
          </a:p>
        </p:txBody>
      </p:sp>
    </p:spTree>
    <p:extLst>
      <p:ext uri="{BB962C8B-B14F-4D97-AF65-F5344CB8AC3E}">
        <p14:creationId xmlns:p14="http://schemas.microsoft.com/office/powerpoint/2010/main" val="19865846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BE"/>
          </a:p>
        </p:txBody>
      </p:sp>
      <p:sp>
        <p:nvSpPr>
          <p:cNvPr id="4" name="Tijdelijke aanduiding voor dianummer 3"/>
          <p:cNvSpPr>
            <a:spLocks noGrp="1"/>
          </p:cNvSpPr>
          <p:nvPr>
            <p:ph type="sldNum" sz="quarter" idx="5"/>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F161B6D9-CF35-4F1F-866D-5EA8BA93D786}" type="slidenum">
              <a:rPr kumimoji="0" lang="nl-BE" sz="1200" b="0" i="0" u="none" strike="noStrike" kern="1200" cap="none" spc="0" normalizeH="0" baseline="0" noProof="0" smtClean="0">
                <a:ln>
                  <a:noFill/>
                </a:ln>
                <a:solidFill>
                  <a:prstClr val="black"/>
                </a:solidFill>
                <a:effectLst/>
                <a:uLnTx/>
                <a:uFillTx/>
                <a:latin typeface="Trebuchet MS" panose="020B0603020202020204" pitchFamily="34"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21</a:t>
            </a:fld>
            <a:endParaRPr kumimoji="0" lang="nl-BE" sz="1200" b="0" i="0" u="none" strike="noStrike" kern="1200" cap="none" spc="0" normalizeH="0" baseline="0" noProof="0">
              <a:ln>
                <a:noFill/>
              </a:ln>
              <a:solidFill>
                <a:prstClr val="black"/>
              </a:solidFill>
              <a:effectLst/>
              <a:uLnTx/>
              <a:uFillTx/>
              <a:latin typeface="Trebuchet MS" panose="020B0603020202020204" pitchFamily="34" charset="0"/>
              <a:ea typeface="+mn-ea"/>
              <a:cs typeface="+mn-cs"/>
            </a:endParaRPr>
          </a:p>
        </p:txBody>
      </p:sp>
    </p:spTree>
    <p:extLst>
      <p:ext uri="{BB962C8B-B14F-4D97-AF65-F5344CB8AC3E}">
        <p14:creationId xmlns:p14="http://schemas.microsoft.com/office/powerpoint/2010/main" val="37474221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UAntwerpen_only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2A766-FA6C-4E42-BAD1-58E378599FB5}"/>
              </a:ext>
            </a:extLst>
          </p:cNvPr>
          <p:cNvSpPr>
            <a:spLocks noGrp="1"/>
          </p:cNvSpPr>
          <p:nvPr>
            <p:ph type="title" hasCustomPrompt="1"/>
          </p:nvPr>
        </p:nvSpPr>
        <p:spPr/>
        <p:txBody>
          <a:bodyPr/>
          <a:lstStyle>
            <a:lvl1pPr>
              <a:defRPr/>
            </a:lvl1pPr>
          </a:lstStyle>
          <a:p>
            <a:r>
              <a:rPr lang="en-US" noProof="0"/>
              <a:t>Click to edit master title style</a:t>
            </a:r>
          </a:p>
        </p:txBody>
      </p:sp>
      <p:sp>
        <p:nvSpPr>
          <p:cNvPr id="3" name="Slide Number Placeholder 2">
            <a:extLst>
              <a:ext uri="{FF2B5EF4-FFF2-40B4-BE49-F238E27FC236}">
                <a16:creationId xmlns:a16="http://schemas.microsoft.com/office/drawing/2014/main" id="{B21DCFB5-39F0-E04F-B592-B890194C076F}"/>
              </a:ext>
            </a:extLst>
          </p:cNvPr>
          <p:cNvSpPr>
            <a:spLocks noGrp="1"/>
          </p:cNvSpPr>
          <p:nvPr>
            <p:ph type="sldNum" sz="quarter" idx="10"/>
          </p:nvPr>
        </p:nvSpPr>
        <p:spPr/>
        <p:txBody>
          <a:bodyPr/>
          <a:lstStyle/>
          <a:p>
            <a:fld id="{E038E271-308C-2E46-A3EC-56326F9084CC}" type="slidenum">
              <a:rPr lang="nl-BE" smtClean="0"/>
              <a:pPr/>
              <a:t>‹#›</a:t>
            </a:fld>
            <a:endParaRPr lang="nl-BE"/>
          </a:p>
        </p:txBody>
      </p:sp>
      <p:sp>
        <p:nvSpPr>
          <p:cNvPr id="6" name="Text Placeholder 5">
            <a:extLst>
              <a:ext uri="{FF2B5EF4-FFF2-40B4-BE49-F238E27FC236}">
                <a16:creationId xmlns:a16="http://schemas.microsoft.com/office/drawing/2014/main" id="{505A4F71-3F20-42EB-95C9-52E7339E420E}"/>
              </a:ext>
            </a:extLst>
          </p:cNvPr>
          <p:cNvSpPr>
            <a:spLocks noGrp="1"/>
          </p:cNvSpPr>
          <p:nvPr>
            <p:ph type="body" sz="quarter" idx="11" hasCustomPrompt="1"/>
          </p:nvPr>
        </p:nvSpPr>
        <p:spPr>
          <a:xfrm>
            <a:off x="623888" y="1516380"/>
            <a:ext cx="10944225" cy="4720907"/>
          </a:xfrm>
          <a:prstGeom prst="rect">
            <a:avLst/>
          </a:prstGeom>
        </p:spPr>
        <p:txBody>
          <a:bodyPr/>
          <a:lstStyle>
            <a:lvl1pPr>
              <a:defRPr/>
            </a:lvl1pPr>
            <a:lvl2pPr>
              <a:defRPr/>
            </a:lvl2pPr>
            <a:lvl3pPr>
              <a:defRPr/>
            </a:lvl3pPr>
            <a:lvl4pPr>
              <a:defRPr/>
            </a:lvl4pPr>
            <a:lvl5pPr>
              <a:defRPr/>
            </a:lvl5pPr>
            <a:lvl6pPr>
              <a:defRPr/>
            </a:lvl6pPr>
          </a:lstStyle>
          <a:p>
            <a:pPr lvl="0"/>
            <a:r>
              <a:rPr lang="en-US" noProof="0"/>
              <a:t>Click to edit master text styles</a:t>
            </a:r>
          </a:p>
          <a:p>
            <a:pPr lvl="1"/>
            <a:r>
              <a:rPr lang="en-US" noProof="0"/>
              <a:t>Second level</a:t>
            </a:r>
          </a:p>
          <a:p>
            <a:pPr lvl="2"/>
            <a:r>
              <a:rPr lang="en-US" noProof="0"/>
              <a:t>Third level</a:t>
            </a:r>
          </a:p>
        </p:txBody>
      </p:sp>
    </p:spTree>
    <p:extLst>
      <p:ext uri="{BB962C8B-B14F-4D97-AF65-F5344CB8AC3E}">
        <p14:creationId xmlns:p14="http://schemas.microsoft.com/office/powerpoint/2010/main" val="18856325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UAntwerpen_6icons">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EA64A23-42F4-0341-A372-ED0B454B6701}"/>
              </a:ext>
            </a:extLst>
          </p:cNvPr>
          <p:cNvSpPr>
            <a:spLocks noGrp="1"/>
          </p:cNvSpPr>
          <p:nvPr>
            <p:ph type="sldNum" sz="quarter" idx="10"/>
          </p:nvPr>
        </p:nvSpPr>
        <p:spPr/>
        <p:txBody>
          <a:bodyPr/>
          <a:lstStyle>
            <a:lvl1pPr>
              <a:defRPr b="0" i="0">
                <a:latin typeface="Calibri Light" panose="020F0302020204030204" pitchFamily="34" charset="0"/>
                <a:cs typeface="Calibri Light" panose="020F0302020204030204" pitchFamily="34" charset="0"/>
              </a:defRPr>
            </a:lvl1pPr>
          </a:lstStyle>
          <a:p>
            <a:fld id="{E038E271-308C-2E46-A3EC-56326F9084CC}" type="slidenum">
              <a:rPr lang="nl-BE" smtClean="0"/>
              <a:pPr/>
              <a:t>‹#›</a:t>
            </a:fld>
            <a:endParaRPr lang="nl-BE">
              <a:latin typeface="Calibri Light" panose="020F0302020204030204" pitchFamily="34" charset="0"/>
            </a:endParaRPr>
          </a:p>
        </p:txBody>
      </p:sp>
      <p:sp>
        <p:nvSpPr>
          <p:cNvPr id="5" name="Tijdelijke aanduiding voor afbeelding 33">
            <a:extLst>
              <a:ext uri="{FF2B5EF4-FFF2-40B4-BE49-F238E27FC236}">
                <a16:creationId xmlns:a16="http://schemas.microsoft.com/office/drawing/2014/main" id="{19D3F277-1732-274A-BDAC-F3BB5EB73340}"/>
              </a:ext>
            </a:extLst>
          </p:cNvPr>
          <p:cNvSpPr>
            <a:spLocks noGrp="1"/>
          </p:cNvSpPr>
          <p:nvPr>
            <p:ph type="pic" sz="quarter" idx="12" hasCustomPrompt="1"/>
          </p:nvPr>
        </p:nvSpPr>
        <p:spPr>
          <a:xfrm>
            <a:off x="630664" y="1389094"/>
            <a:ext cx="467313" cy="466828"/>
          </a:xfrm>
          <a:prstGeom prst="roundRect">
            <a:avLst>
              <a:gd name="adj" fmla="val 7157"/>
            </a:avLst>
          </a:prstGeom>
          <a:solidFill>
            <a:schemeClr val="accent2"/>
          </a:solidFill>
        </p:spPr>
        <p:txBody>
          <a:bodyPr>
            <a:normAutofit/>
          </a:bodyPr>
          <a:lstStyle>
            <a:lvl1pPr marL="0" marR="0" indent="0" algn="l" defTabSz="914400" rtl="0" eaLnBrk="1" fontAlgn="auto" latinLnBrk="0" hangingPunct="1">
              <a:lnSpc>
                <a:spcPct val="90000"/>
              </a:lnSpc>
              <a:spcBef>
                <a:spcPts val="1000"/>
              </a:spcBef>
              <a:spcAft>
                <a:spcPts val="0"/>
              </a:spcAft>
              <a:buClr>
                <a:schemeClr val="accent2"/>
              </a:buClr>
              <a:buSzPct val="75000"/>
              <a:buFontTx/>
              <a:buNone/>
              <a:tabLst/>
              <a:defRPr sz="800" b="0" i="0">
                <a:solidFill>
                  <a:schemeClr val="bg1"/>
                </a:solidFill>
                <a:latin typeface="Calibri Light" panose="020F0302020204030204" pitchFamily="34" charset="0"/>
                <a:cs typeface="Calibri Light" panose="020F0302020204030204" pitchFamily="34" charset="0"/>
              </a:defRPr>
            </a:lvl1pPr>
          </a:lstStyle>
          <a:p>
            <a:pPr marL="0" marR="0" lvl="0" indent="0" algn="l" defTabSz="914400" rtl="0" eaLnBrk="1" fontAlgn="auto" latinLnBrk="0" hangingPunct="1">
              <a:lnSpc>
                <a:spcPct val="90000"/>
              </a:lnSpc>
              <a:spcBef>
                <a:spcPts val="1000"/>
              </a:spcBef>
              <a:spcAft>
                <a:spcPts val="0"/>
              </a:spcAft>
              <a:buClr>
                <a:schemeClr val="accent2"/>
              </a:buClr>
              <a:buSzPct val="75000"/>
              <a:buFontTx/>
              <a:buNone/>
              <a:tabLst/>
              <a:defRPr/>
            </a:pPr>
            <a:r>
              <a:rPr lang="en-US" noProof="0"/>
              <a:t>Click the icon to add a white png image</a:t>
            </a:r>
          </a:p>
        </p:txBody>
      </p:sp>
      <p:sp>
        <p:nvSpPr>
          <p:cNvPr id="7" name="Tijdelijke aanduiding voor afbeelding 33">
            <a:extLst>
              <a:ext uri="{FF2B5EF4-FFF2-40B4-BE49-F238E27FC236}">
                <a16:creationId xmlns:a16="http://schemas.microsoft.com/office/drawing/2014/main" id="{C73DE83C-1825-BF4A-A473-AF62420F8C69}"/>
              </a:ext>
            </a:extLst>
          </p:cNvPr>
          <p:cNvSpPr>
            <a:spLocks noGrp="1"/>
          </p:cNvSpPr>
          <p:nvPr>
            <p:ph type="pic" sz="quarter" idx="15" hasCustomPrompt="1"/>
          </p:nvPr>
        </p:nvSpPr>
        <p:spPr>
          <a:xfrm>
            <a:off x="4410221" y="1389094"/>
            <a:ext cx="467313" cy="466828"/>
          </a:xfrm>
          <a:prstGeom prst="roundRect">
            <a:avLst>
              <a:gd name="adj" fmla="val 7157"/>
            </a:avLst>
          </a:prstGeom>
          <a:solidFill>
            <a:schemeClr val="accent2"/>
          </a:solidFill>
        </p:spPr>
        <p:txBody>
          <a:bodyPr>
            <a:normAutofit/>
          </a:bodyPr>
          <a:lstStyle>
            <a:lvl1pPr marL="0" marR="0" indent="0" algn="l" defTabSz="914400" rtl="0" eaLnBrk="1" fontAlgn="auto" latinLnBrk="0" hangingPunct="1">
              <a:lnSpc>
                <a:spcPct val="90000"/>
              </a:lnSpc>
              <a:spcBef>
                <a:spcPts val="1000"/>
              </a:spcBef>
              <a:spcAft>
                <a:spcPts val="0"/>
              </a:spcAft>
              <a:buClr>
                <a:schemeClr val="accent2"/>
              </a:buClr>
              <a:buSzPct val="75000"/>
              <a:buFontTx/>
              <a:buNone/>
              <a:tabLst/>
              <a:defRPr lang="nl-BE" sz="800" b="0" i="0" kern="1200">
                <a:solidFill>
                  <a:schemeClr val="bg1"/>
                </a:solidFill>
                <a:latin typeface="Calibri Light" panose="020F0302020204030204" pitchFamily="34" charset="0"/>
                <a:ea typeface="Verdana" charset="0"/>
                <a:cs typeface="Calibri Light" panose="020F0302020204030204" pitchFamily="34" charset="0"/>
              </a:defRPr>
            </a:lvl1pPr>
          </a:lstStyle>
          <a:p>
            <a:pPr marL="0" marR="0" lvl="0" indent="0" algn="l" defTabSz="914400" rtl="0" eaLnBrk="1" fontAlgn="auto" latinLnBrk="0" hangingPunct="1">
              <a:lnSpc>
                <a:spcPct val="90000"/>
              </a:lnSpc>
              <a:spcBef>
                <a:spcPts val="1000"/>
              </a:spcBef>
              <a:spcAft>
                <a:spcPts val="0"/>
              </a:spcAft>
              <a:buClr>
                <a:schemeClr val="accent2"/>
              </a:buClr>
              <a:buSzPct val="75000"/>
              <a:buFontTx/>
              <a:buNone/>
              <a:tabLst/>
              <a:defRPr/>
            </a:pPr>
            <a:r>
              <a:rPr lang="en-US" noProof="0"/>
              <a:t>Click the icon to add a white png image</a:t>
            </a:r>
          </a:p>
        </p:txBody>
      </p:sp>
      <p:sp>
        <p:nvSpPr>
          <p:cNvPr id="9" name="Tijdelijke aanduiding voor afbeelding 33">
            <a:extLst>
              <a:ext uri="{FF2B5EF4-FFF2-40B4-BE49-F238E27FC236}">
                <a16:creationId xmlns:a16="http://schemas.microsoft.com/office/drawing/2014/main" id="{64A41B62-3349-A641-9E85-33C3E278DD4F}"/>
              </a:ext>
            </a:extLst>
          </p:cNvPr>
          <p:cNvSpPr>
            <a:spLocks noGrp="1"/>
          </p:cNvSpPr>
          <p:nvPr>
            <p:ph type="pic" sz="quarter" idx="17" hasCustomPrompt="1"/>
          </p:nvPr>
        </p:nvSpPr>
        <p:spPr>
          <a:xfrm>
            <a:off x="8141330" y="1389094"/>
            <a:ext cx="467313" cy="466828"/>
          </a:xfrm>
          <a:prstGeom prst="roundRect">
            <a:avLst>
              <a:gd name="adj" fmla="val 7157"/>
            </a:avLst>
          </a:prstGeom>
          <a:solidFill>
            <a:schemeClr val="accent2"/>
          </a:solidFill>
        </p:spPr>
        <p:txBody>
          <a:bodyPr>
            <a:normAutofit/>
          </a:bodyPr>
          <a:lstStyle>
            <a:lvl1pPr marL="0" marR="0" indent="0" algn="l" defTabSz="914400" rtl="0" eaLnBrk="1" fontAlgn="auto" latinLnBrk="0" hangingPunct="1">
              <a:lnSpc>
                <a:spcPct val="90000"/>
              </a:lnSpc>
              <a:spcBef>
                <a:spcPts val="1000"/>
              </a:spcBef>
              <a:spcAft>
                <a:spcPts val="0"/>
              </a:spcAft>
              <a:buClr>
                <a:schemeClr val="accent2"/>
              </a:buClr>
              <a:buSzPct val="75000"/>
              <a:buFontTx/>
              <a:buNone/>
              <a:tabLst/>
              <a:defRPr lang="nl-BE" sz="800" b="0" i="0" kern="1200">
                <a:solidFill>
                  <a:schemeClr val="bg1"/>
                </a:solidFill>
                <a:latin typeface="Calibri Light" panose="020F0302020204030204" pitchFamily="34" charset="0"/>
                <a:ea typeface="Verdana" charset="0"/>
                <a:cs typeface="Calibri Light" panose="020F0302020204030204" pitchFamily="34" charset="0"/>
              </a:defRPr>
            </a:lvl1pPr>
          </a:lstStyle>
          <a:p>
            <a:pPr marL="0" marR="0" lvl="0" indent="0" algn="l" defTabSz="914400" rtl="0" eaLnBrk="1" fontAlgn="auto" latinLnBrk="0" hangingPunct="1">
              <a:lnSpc>
                <a:spcPct val="90000"/>
              </a:lnSpc>
              <a:spcBef>
                <a:spcPts val="1000"/>
              </a:spcBef>
              <a:spcAft>
                <a:spcPts val="0"/>
              </a:spcAft>
              <a:buClr>
                <a:schemeClr val="accent2"/>
              </a:buClr>
              <a:buSzPct val="75000"/>
              <a:buFontTx/>
              <a:buNone/>
              <a:tabLst/>
              <a:defRPr/>
            </a:pPr>
            <a:r>
              <a:rPr lang="en-US" noProof="0"/>
              <a:t>Click the icon to add a white png image</a:t>
            </a:r>
          </a:p>
        </p:txBody>
      </p:sp>
      <p:sp>
        <p:nvSpPr>
          <p:cNvPr id="10" name="Tijdelijke aanduiding voor inhoud 2">
            <a:extLst>
              <a:ext uri="{FF2B5EF4-FFF2-40B4-BE49-F238E27FC236}">
                <a16:creationId xmlns:a16="http://schemas.microsoft.com/office/drawing/2014/main" id="{88F6B30C-94E8-264F-86F5-31D0E47D7244}"/>
              </a:ext>
            </a:extLst>
          </p:cNvPr>
          <p:cNvSpPr>
            <a:spLocks noGrp="1"/>
          </p:cNvSpPr>
          <p:nvPr>
            <p:ph sz="quarter" idx="24" hasCustomPrompt="1"/>
          </p:nvPr>
        </p:nvSpPr>
        <p:spPr>
          <a:xfrm>
            <a:off x="5058585" y="1411391"/>
            <a:ext cx="2404800" cy="563562"/>
          </a:xfrm>
          <a:prstGeom prst="rect">
            <a:avLst/>
          </a:prstGeom>
        </p:spPr>
        <p:txBody>
          <a:bodyPr lIns="0" tIns="0" rIns="0" bIns="0">
            <a:noAutofit/>
          </a:bodyPr>
          <a:lstStyle>
            <a:lvl1pPr marL="0" indent="0">
              <a:buNone/>
              <a:defRPr sz="2200" b="1" i="0">
                <a:solidFill>
                  <a:schemeClr val="accent2"/>
                </a:solidFill>
                <a:latin typeface="Calibri" panose="020F0502020204030204" pitchFamily="34" charset="0"/>
                <a:cs typeface="Calibri" panose="020F0502020204030204" pitchFamily="34" charset="0"/>
              </a:defRPr>
            </a:lvl1pPr>
          </a:lstStyle>
          <a:p>
            <a:r>
              <a:rPr lang="en-US" noProof="0"/>
              <a:t>Project title</a:t>
            </a:r>
          </a:p>
        </p:txBody>
      </p:sp>
      <p:sp>
        <p:nvSpPr>
          <p:cNvPr id="11" name="Tijdelijke aanduiding voor inhoud 2">
            <a:extLst>
              <a:ext uri="{FF2B5EF4-FFF2-40B4-BE49-F238E27FC236}">
                <a16:creationId xmlns:a16="http://schemas.microsoft.com/office/drawing/2014/main" id="{261850B4-D4F1-234A-9F22-195572228DA4}"/>
              </a:ext>
            </a:extLst>
          </p:cNvPr>
          <p:cNvSpPr>
            <a:spLocks noGrp="1"/>
          </p:cNvSpPr>
          <p:nvPr>
            <p:ph sz="quarter" idx="25" hasCustomPrompt="1"/>
          </p:nvPr>
        </p:nvSpPr>
        <p:spPr>
          <a:xfrm>
            <a:off x="8802688" y="1411391"/>
            <a:ext cx="2404800" cy="563562"/>
          </a:xfrm>
          <a:prstGeom prst="rect">
            <a:avLst/>
          </a:prstGeom>
        </p:spPr>
        <p:txBody>
          <a:bodyPr lIns="0" tIns="0" rIns="0" bIns="0">
            <a:noAutofit/>
          </a:bodyPr>
          <a:lstStyle>
            <a:lvl1pPr marL="0" indent="0">
              <a:buNone/>
              <a:defRPr lang="nl-BE" sz="2200" b="1" i="0" kern="1200" dirty="0">
                <a:solidFill>
                  <a:schemeClr val="accent2"/>
                </a:solidFill>
                <a:latin typeface="Calibri" panose="020F0502020204030204" pitchFamily="34" charset="0"/>
                <a:ea typeface="Verdana" charset="0"/>
                <a:cs typeface="Calibri" panose="020F0502020204030204" pitchFamily="34" charset="0"/>
              </a:defRPr>
            </a:lvl1pPr>
          </a:lstStyle>
          <a:p>
            <a:r>
              <a:rPr lang="en-US" noProof="0"/>
              <a:t>Project title</a:t>
            </a:r>
          </a:p>
        </p:txBody>
      </p:sp>
      <p:sp>
        <p:nvSpPr>
          <p:cNvPr id="12" name="Tijdelijke aanduiding voor inhoud 2">
            <a:extLst>
              <a:ext uri="{FF2B5EF4-FFF2-40B4-BE49-F238E27FC236}">
                <a16:creationId xmlns:a16="http://schemas.microsoft.com/office/drawing/2014/main" id="{DCDD9BD6-DB58-C84C-BD3C-F9652F4D492B}"/>
              </a:ext>
            </a:extLst>
          </p:cNvPr>
          <p:cNvSpPr>
            <a:spLocks noGrp="1"/>
          </p:cNvSpPr>
          <p:nvPr>
            <p:ph sz="quarter" idx="26" hasCustomPrompt="1"/>
          </p:nvPr>
        </p:nvSpPr>
        <p:spPr>
          <a:xfrm>
            <a:off x="1326874" y="1411391"/>
            <a:ext cx="2404800" cy="563562"/>
          </a:xfrm>
          <a:prstGeom prst="rect">
            <a:avLst/>
          </a:prstGeom>
        </p:spPr>
        <p:txBody>
          <a:bodyPr lIns="0" tIns="0" rIns="0" bIns="0">
            <a:noAutofit/>
          </a:bodyPr>
          <a:lstStyle>
            <a:lvl1pPr marL="0" indent="0">
              <a:buNone/>
              <a:defRPr sz="2200" b="1" i="0">
                <a:solidFill>
                  <a:schemeClr val="accent2"/>
                </a:solidFill>
                <a:latin typeface="Calibri" panose="020F0502020204030204" pitchFamily="34" charset="0"/>
                <a:cs typeface="Calibri" panose="020F0502020204030204" pitchFamily="34" charset="0"/>
              </a:defRPr>
            </a:lvl1pPr>
          </a:lstStyle>
          <a:p>
            <a:r>
              <a:rPr lang="en-US" noProof="0"/>
              <a:t>Project title</a:t>
            </a:r>
          </a:p>
        </p:txBody>
      </p:sp>
      <p:sp>
        <p:nvSpPr>
          <p:cNvPr id="15" name="Tijdelijke aanduiding voor afbeelding 33">
            <a:extLst>
              <a:ext uri="{FF2B5EF4-FFF2-40B4-BE49-F238E27FC236}">
                <a16:creationId xmlns:a16="http://schemas.microsoft.com/office/drawing/2014/main" id="{965879DE-F296-964E-A952-9184C5050EF5}"/>
              </a:ext>
            </a:extLst>
          </p:cNvPr>
          <p:cNvSpPr>
            <a:spLocks noGrp="1"/>
          </p:cNvSpPr>
          <p:nvPr>
            <p:ph type="pic" sz="quarter" idx="28" hasCustomPrompt="1"/>
          </p:nvPr>
        </p:nvSpPr>
        <p:spPr>
          <a:xfrm>
            <a:off x="630664" y="3841836"/>
            <a:ext cx="467313" cy="466828"/>
          </a:xfrm>
          <a:prstGeom prst="roundRect">
            <a:avLst>
              <a:gd name="adj" fmla="val 7157"/>
            </a:avLst>
          </a:prstGeom>
          <a:solidFill>
            <a:schemeClr val="accent2"/>
          </a:solidFill>
        </p:spPr>
        <p:txBody>
          <a:bodyPr>
            <a:normAutofit/>
          </a:bodyPr>
          <a:lstStyle>
            <a:lvl1pPr marL="0" marR="0" indent="0" algn="l" defTabSz="914400" rtl="0" eaLnBrk="1" fontAlgn="auto" latinLnBrk="0" hangingPunct="1">
              <a:lnSpc>
                <a:spcPct val="90000"/>
              </a:lnSpc>
              <a:spcBef>
                <a:spcPts val="1000"/>
              </a:spcBef>
              <a:spcAft>
                <a:spcPts val="0"/>
              </a:spcAft>
              <a:buClr>
                <a:schemeClr val="accent2"/>
              </a:buClr>
              <a:buSzPct val="75000"/>
              <a:buFontTx/>
              <a:buNone/>
              <a:tabLst/>
              <a:defRPr lang="nl-BE" sz="800" b="0" i="0" kern="1200">
                <a:solidFill>
                  <a:schemeClr val="bg1"/>
                </a:solidFill>
                <a:latin typeface="Calibri Light" panose="020F0302020204030204" pitchFamily="34" charset="0"/>
                <a:ea typeface="Verdana" charset="0"/>
                <a:cs typeface="Calibri Light" panose="020F0302020204030204" pitchFamily="34" charset="0"/>
              </a:defRPr>
            </a:lvl1pPr>
          </a:lstStyle>
          <a:p>
            <a:pPr marL="0" marR="0" lvl="0" indent="0" algn="l" defTabSz="914400" rtl="0" eaLnBrk="1" fontAlgn="auto" latinLnBrk="0" hangingPunct="1">
              <a:lnSpc>
                <a:spcPct val="90000"/>
              </a:lnSpc>
              <a:spcBef>
                <a:spcPts val="1000"/>
              </a:spcBef>
              <a:spcAft>
                <a:spcPts val="0"/>
              </a:spcAft>
              <a:buClr>
                <a:schemeClr val="accent2"/>
              </a:buClr>
              <a:buSzPct val="75000"/>
              <a:buFontTx/>
              <a:buNone/>
              <a:tabLst/>
              <a:defRPr/>
            </a:pPr>
            <a:r>
              <a:rPr lang="en-US" noProof="0"/>
              <a:t>Click the icon to add a white png image</a:t>
            </a:r>
          </a:p>
        </p:txBody>
      </p:sp>
      <p:sp>
        <p:nvSpPr>
          <p:cNvPr id="17" name="Tijdelijke aanduiding voor afbeelding 33">
            <a:extLst>
              <a:ext uri="{FF2B5EF4-FFF2-40B4-BE49-F238E27FC236}">
                <a16:creationId xmlns:a16="http://schemas.microsoft.com/office/drawing/2014/main" id="{D15EA347-33D1-EE4E-9464-3CF0EAE3CC0B}"/>
              </a:ext>
            </a:extLst>
          </p:cNvPr>
          <p:cNvSpPr>
            <a:spLocks noGrp="1"/>
          </p:cNvSpPr>
          <p:nvPr>
            <p:ph type="pic" sz="quarter" idx="30" hasCustomPrompt="1"/>
          </p:nvPr>
        </p:nvSpPr>
        <p:spPr>
          <a:xfrm>
            <a:off x="4410221" y="3841836"/>
            <a:ext cx="467313" cy="466828"/>
          </a:xfrm>
          <a:prstGeom prst="roundRect">
            <a:avLst>
              <a:gd name="adj" fmla="val 7157"/>
            </a:avLst>
          </a:prstGeom>
          <a:solidFill>
            <a:schemeClr val="accent2"/>
          </a:solidFill>
        </p:spPr>
        <p:txBody>
          <a:bodyPr>
            <a:normAutofit/>
          </a:bodyPr>
          <a:lstStyle>
            <a:lvl1pPr marL="0" marR="0" indent="0" algn="l" defTabSz="914400" rtl="0" eaLnBrk="1" fontAlgn="auto" latinLnBrk="0" hangingPunct="1">
              <a:lnSpc>
                <a:spcPct val="90000"/>
              </a:lnSpc>
              <a:spcBef>
                <a:spcPts val="1000"/>
              </a:spcBef>
              <a:spcAft>
                <a:spcPts val="0"/>
              </a:spcAft>
              <a:buClr>
                <a:schemeClr val="accent2"/>
              </a:buClr>
              <a:buSzPct val="75000"/>
              <a:buFontTx/>
              <a:buNone/>
              <a:tabLst/>
              <a:defRPr lang="nl-BE" sz="800" b="0" i="0" kern="1200">
                <a:solidFill>
                  <a:schemeClr val="bg1"/>
                </a:solidFill>
                <a:latin typeface="Calibri Light" panose="020F0302020204030204" pitchFamily="34" charset="0"/>
                <a:ea typeface="Verdana" charset="0"/>
                <a:cs typeface="Calibri Light" panose="020F0302020204030204" pitchFamily="34" charset="0"/>
              </a:defRPr>
            </a:lvl1pPr>
          </a:lstStyle>
          <a:p>
            <a:pPr marL="0" marR="0" lvl="0" indent="0" algn="l" defTabSz="914400" rtl="0" eaLnBrk="1" fontAlgn="auto" latinLnBrk="0" hangingPunct="1">
              <a:lnSpc>
                <a:spcPct val="90000"/>
              </a:lnSpc>
              <a:spcBef>
                <a:spcPts val="1000"/>
              </a:spcBef>
              <a:spcAft>
                <a:spcPts val="0"/>
              </a:spcAft>
              <a:buClr>
                <a:schemeClr val="accent2"/>
              </a:buClr>
              <a:buSzPct val="75000"/>
              <a:buFontTx/>
              <a:buNone/>
              <a:tabLst/>
              <a:defRPr/>
            </a:pPr>
            <a:r>
              <a:rPr lang="en-US" noProof="0"/>
              <a:t>Click the icon to add a white png image</a:t>
            </a:r>
          </a:p>
        </p:txBody>
      </p:sp>
      <p:sp>
        <p:nvSpPr>
          <p:cNvPr id="19" name="Tijdelijke aanduiding voor afbeelding 33">
            <a:extLst>
              <a:ext uri="{FF2B5EF4-FFF2-40B4-BE49-F238E27FC236}">
                <a16:creationId xmlns:a16="http://schemas.microsoft.com/office/drawing/2014/main" id="{4EC1974C-2EB3-274B-A88C-617CC7414E5A}"/>
              </a:ext>
            </a:extLst>
          </p:cNvPr>
          <p:cNvSpPr>
            <a:spLocks noGrp="1"/>
          </p:cNvSpPr>
          <p:nvPr>
            <p:ph type="pic" sz="quarter" idx="32" hasCustomPrompt="1"/>
          </p:nvPr>
        </p:nvSpPr>
        <p:spPr>
          <a:xfrm>
            <a:off x="8141330" y="3841836"/>
            <a:ext cx="467313" cy="466828"/>
          </a:xfrm>
          <a:prstGeom prst="roundRect">
            <a:avLst>
              <a:gd name="adj" fmla="val 7157"/>
            </a:avLst>
          </a:prstGeom>
          <a:solidFill>
            <a:schemeClr val="accent2"/>
          </a:solidFill>
        </p:spPr>
        <p:txBody>
          <a:bodyPr>
            <a:normAutofit/>
          </a:bodyPr>
          <a:lstStyle>
            <a:lvl1pPr marL="0" marR="0" indent="0" algn="l" defTabSz="914400" rtl="0" eaLnBrk="1" fontAlgn="auto" latinLnBrk="0" hangingPunct="1">
              <a:lnSpc>
                <a:spcPct val="90000"/>
              </a:lnSpc>
              <a:spcBef>
                <a:spcPts val="1000"/>
              </a:spcBef>
              <a:spcAft>
                <a:spcPts val="0"/>
              </a:spcAft>
              <a:buClr>
                <a:schemeClr val="accent2"/>
              </a:buClr>
              <a:buSzPct val="75000"/>
              <a:buFontTx/>
              <a:buNone/>
              <a:tabLst/>
              <a:defRPr lang="nl-BE" sz="800" b="0" i="0" kern="1200">
                <a:solidFill>
                  <a:schemeClr val="bg1"/>
                </a:solidFill>
                <a:latin typeface="Calibri Light" panose="020F0302020204030204" pitchFamily="34" charset="0"/>
                <a:ea typeface="Verdana" charset="0"/>
                <a:cs typeface="Calibri Light" panose="020F0302020204030204" pitchFamily="34" charset="0"/>
              </a:defRPr>
            </a:lvl1pPr>
          </a:lstStyle>
          <a:p>
            <a:pPr marL="0" marR="0" lvl="0" indent="0" algn="l" defTabSz="914400" rtl="0" eaLnBrk="1" fontAlgn="auto" latinLnBrk="0" hangingPunct="1">
              <a:lnSpc>
                <a:spcPct val="90000"/>
              </a:lnSpc>
              <a:spcBef>
                <a:spcPts val="1000"/>
              </a:spcBef>
              <a:spcAft>
                <a:spcPts val="0"/>
              </a:spcAft>
              <a:buClr>
                <a:schemeClr val="accent2"/>
              </a:buClr>
              <a:buSzPct val="75000"/>
              <a:buFontTx/>
              <a:buNone/>
              <a:tabLst/>
              <a:defRPr/>
            </a:pPr>
            <a:r>
              <a:rPr lang="en-US" noProof="0"/>
              <a:t>Click the icon to add a white png image</a:t>
            </a:r>
          </a:p>
        </p:txBody>
      </p:sp>
      <p:sp>
        <p:nvSpPr>
          <p:cNvPr id="20" name="Tijdelijke aanduiding voor inhoud 2">
            <a:extLst>
              <a:ext uri="{FF2B5EF4-FFF2-40B4-BE49-F238E27FC236}">
                <a16:creationId xmlns:a16="http://schemas.microsoft.com/office/drawing/2014/main" id="{330314A6-BF29-EC42-BF75-622C5286D534}"/>
              </a:ext>
            </a:extLst>
          </p:cNvPr>
          <p:cNvSpPr>
            <a:spLocks noGrp="1"/>
          </p:cNvSpPr>
          <p:nvPr>
            <p:ph sz="quarter" idx="33" hasCustomPrompt="1"/>
          </p:nvPr>
        </p:nvSpPr>
        <p:spPr>
          <a:xfrm>
            <a:off x="5058585" y="3864133"/>
            <a:ext cx="2404800" cy="563562"/>
          </a:xfrm>
          <a:prstGeom prst="rect">
            <a:avLst/>
          </a:prstGeom>
        </p:spPr>
        <p:txBody>
          <a:bodyPr lIns="0" tIns="0" rIns="0" bIns="0">
            <a:noAutofit/>
          </a:bodyPr>
          <a:lstStyle>
            <a:lvl1pPr marL="0" indent="0">
              <a:buNone/>
              <a:defRPr lang="nl-BE" sz="2200" b="1" i="0" kern="1200" dirty="0">
                <a:solidFill>
                  <a:schemeClr val="accent2"/>
                </a:solidFill>
                <a:latin typeface="Calibri" panose="020F0502020204030204" pitchFamily="34" charset="0"/>
                <a:ea typeface="Verdana" charset="0"/>
                <a:cs typeface="Calibri" panose="020F0502020204030204" pitchFamily="34" charset="0"/>
              </a:defRPr>
            </a:lvl1pPr>
          </a:lstStyle>
          <a:p>
            <a:r>
              <a:rPr lang="en-US" noProof="0"/>
              <a:t>Project title</a:t>
            </a:r>
          </a:p>
        </p:txBody>
      </p:sp>
      <p:sp>
        <p:nvSpPr>
          <p:cNvPr id="21" name="Tijdelijke aanduiding voor inhoud 2">
            <a:extLst>
              <a:ext uri="{FF2B5EF4-FFF2-40B4-BE49-F238E27FC236}">
                <a16:creationId xmlns:a16="http://schemas.microsoft.com/office/drawing/2014/main" id="{D6D76FCC-D508-DD4F-BB82-48A5BCC54578}"/>
              </a:ext>
            </a:extLst>
          </p:cNvPr>
          <p:cNvSpPr>
            <a:spLocks noGrp="1"/>
          </p:cNvSpPr>
          <p:nvPr>
            <p:ph sz="quarter" idx="34" hasCustomPrompt="1"/>
          </p:nvPr>
        </p:nvSpPr>
        <p:spPr>
          <a:xfrm>
            <a:off x="8802688" y="3864133"/>
            <a:ext cx="2404800" cy="563562"/>
          </a:xfrm>
          <a:prstGeom prst="rect">
            <a:avLst/>
          </a:prstGeom>
        </p:spPr>
        <p:txBody>
          <a:bodyPr lIns="0" tIns="0" rIns="0" bIns="0">
            <a:noAutofit/>
          </a:bodyPr>
          <a:lstStyle>
            <a:lvl1pPr marL="0" indent="0">
              <a:buNone/>
              <a:defRPr lang="nl-BE" sz="2200" b="1" i="0" kern="1200" dirty="0">
                <a:solidFill>
                  <a:schemeClr val="accent2"/>
                </a:solidFill>
                <a:latin typeface="Calibri" panose="020F0502020204030204" pitchFamily="34" charset="0"/>
                <a:ea typeface="Verdana" charset="0"/>
                <a:cs typeface="Calibri" panose="020F0502020204030204" pitchFamily="34" charset="0"/>
              </a:defRPr>
            </a:lvl1pPr>
          </a:lstStyle>
          <a:p>
            <a:r>
              <a:rPr lang="en-US" noProof="0"/>
              <a:t>Project title</a:t>
            </a:r>
          </a:p>
        </p:txBody>
      </p:sp>
      <p:sp>
        <p:nvSpPr>
          <p:cNvPr id="22" name="Tijdelijke aanduiding voor inhoud 2">
            <a:extLst>
              <a:ext uri="{FF2B5EF4-FFF2-40B4-BE49-F238E27FC236}">
                <a16:creationId xmlns:a16="http://schemas.microsoft.com/office/drawing/2014/main" id="{125E4E80-E44F-EA4F-8054-6AB42A8470B4}"/>
              </a:ext>
            </a:extLst>
          </p:cNvPr>
          <p:cNvSpPr>
            <a:spLocks noGrp="1"/>
          </p:cNvSpPr>
          <p:nvPr>
            <p:ph sz="quarter" idx="35" hasCustomPrompt="1"/>
          </p:nvPr>
        </p:nvSpPr>
        <p:spPr>
          <a:xfrm>
            <a:off x="1326874" y="3864133"/>
            <a:ext cx="2404800" cy="563562"/>
          </a:xfrm>
          <a:prstGeom prst="rect">
            <a:avLst/>
          </a:prstGeom>
        </p:spPr>
        <p:txBody>
          <a:bodyPr lIns="0" tIns="0" rIns="0" bIns="0">
            <a:noAutofit/>
          </a:bodyPr>
          <a:lstStyle>
            <a:lvl1pPr marL="0" indent="0">
              <a:buNone/>
              <a:defRPr lang="nl-BE" sz="2200" b="1" i="0" kern="1200" dirty="0">
                <a:solidFill>
                  <a:schemeClr val="accent2"/>
                </a:solidFill>
                <a:latin typeface="Calibri" panose="020F0502020204030204" pitchFamily="34" charset="0"/>
                <a:ea typeface="Verdana" charset="0"/>
                <a:cs typeface="Calibri" panose="020F0502020204030204" pitchFamily="34" charset="0"/>
              </a:defRPr>
            </a:lvl1pPr>
          </a:lstStyle>
          <a:p>
            <a:r>
              <a:rPr lang="en-US" noProof="0"/>
              <a:t>Project title</a:t>
            </a:r>
          </a:p>
        </p:txBody>
      </p:sp>
      <p:sp>
        <p:nvSpPr>
          <p:cNvPr id="23" name="Content Placeholder 9">
            <a:extLst>
              <a:ext uri="{FF2B5EF4-FFF2-40B4-BE49-F238E27FC236}">
                <a16:creationId xmlns:a16="http://schemas.microsoft.com/office/drawing/2014/main" id="{3528E721-8656-4BDD-B009-8819AFB97FC5}"/>
              </a:ext>
            </a:extLst>
          </p:cNvPr>
          <p:cNvSpPr>
            <a:spLocks noGrp="1"/>
          </p:cNvSpPr>
          <p:nvPr>
            <p:ph sz="quarter" idx="36" hasCustomPrompt="1"/>
          </p:nvPr>
        </p:nvSpPr>
        <p:spPr>
          <a:xfrm>
            <a:off x="1339266" y="2133247"/>
            <a:ext cx="2404800" cy="1404000"/>
          </a:xfrm>
        </p:spPr>
        <p:txBody>
          <a:bodyPr>
            <a:normAutofit/>
          </a:bodyPr>
          <a:lstStyle>
            <a:lvl1pPr marL="182563" indent="-182563">
              <a:defRPr sz="1600" b="0">
                <a:latin typeface="+mj-lt"/>
              </a:defRPr>
            </a:lvl1pPr>
            <a:lvl2pPr marL="360363" indent="-184150">
              <a:defRPr sz="1400" b="0">
                <a:latin typeface="+mj-lt"/>
              </a:defRPr>
            </a:lvl2pPr>
            <a:lvl3pPr marL="536575" indent="-176213">
              <a:defRPr sz="1200">
                <a:latin typeface="+mj-lt"/>
              </a:defRPr>
            </a:lvl3pPr>
            <a:lvl4pPr marL="719138" indent="-182563">
              <a:defRPr sz="1100">
                <a:latin typeface="+mj-lt"/>
              </a:defRPr>
            </a:lvl4pPr>
            <a:lvl5pPr marL="895350" indent="-176213">
              <a:defRPr sz="1100">
                <a:latin typeface="+mj-lt"/>
              </a:defRPr>
            </a:lvl5pPr>
          </a:lstStyle>
          <a:p>
            <a:pPr lvl="0"/>
            <a:r>
              <a:rPr lang="en-US" noProof="0"/>
              <a:t>Object</a:t>
            </a:r>
          </a:p>
          <a:p>
            <a:pPr lvl="1"/>
            <a:r>
              <a:rPr lang="en-US" noProof="0"/>
              <a:t>Second level</a:t>
            </a:r>
          </a:p>
          <a:p>
            <a:pPr lvl="2"/>
            <a:r>
              <a:rPr lang="en-US" noProof="0"/>
              <a:t>Third level</a:t>
            </a:r>
          </a:p>
          <a:p>
            <a:pPr lvl="3"/>
            <a:r>
              <a:rPr lang="en-US" noProof="0"/>
              <a:t>Fourth level</a:t>
            </a:r>
          </a:p>
          <a:p>
            <a:pPr lvl="4"/>
            <a:r>
              <a:rPr lang="en-US" noProof="0"/>
              <a:t>Fifth level</a:t>
            </a:r>
          </a:p>
          <a:p>
            <a:pPr lvl="4"/>
            <a:endParaRPr lang="en-US" noProof="0"/>
          </a:p>
          <a:p>
            <a:pPr lvl="1"/>
            <a:endParaRPr lang="en-US" noProof="0"/>
          </a:p>
        </p:txBody>
      </p:sp>
      <p:sp>
        <p:nvSpPr>
          <p:cNvPr id="24" name="Content Placeholder 9">
            <a:extLst>
              <a:ext uri="{FF2B5EF4-FFF2-40B4-BE49-F238E27FC236}">
                <a16:creationId xmlns:a16="http://schemas.microsoft.com/office/drawing/2014/main" id="{2C048C0B-E29D-49EF-80B5-29D0B0F479C0}"/>
              </a:ext>
            </a:extLst>
          </p:cNvPr>
          <p:cNvSpPr>
            <a:spLocks noGrp="1"/>
          </p:cNvSpPr>
          <p:nvPr>
            <p:ph sz="quarter" idx="37" hasCustomPrompt="1"/>
          </p:nvPr>
        </p:nvSpPr>
        <p:spPr>
          <a:xfrm>
            <a:off x="1339266" y="4586421"/>
            <a:ext cx="2404800" cy="1404000"/>
          </a:xfrm>
        </p:spPr>
        <p:txBody>
          <a:bodyPr>
            <a:normAutofit/>
          </a:bodyPr>
          <a:lstStyle>
            <a:lvl1pPr marL="182563" indent="-182563">
              <a:defRPr sz="1600" b="0">
                <a:latin typeface="+mj-lt"/>
              </a:defRPr>
            </a:lvl1pPr>
            <a:lvl2pPr marL="360363" indent="-184150">
              <a:defRPr sz="1400" b="0">
                <a:latin typeface="+mj-lt"/>
              </a:defRPr>
            </a:lvl2pPr>
            <a:lvl3pPr marL="536575" indent="-176213">
              <a:defRPr sz="1200">
                <a:latin typeface="+mj-lt"/>
              </a:defRPr>
            </a:lvl3pPr>
            <a:lvl4pPr marL="719138" indent="-182563">
              <a:defRPr sz="1100">
                <a:latin typeface="+mj-lt"/>
              </a:defRPr>
            </a:lvl4pPr>
            <a:lvl5pPr marL="895350" indent="-176213">
              <a:defRPr sz="1100">
                <a:latin typeface="+mj-lt"/>
              </a:defRPr>
            </a:lvl5pPr>
          </a:lstStyle>
          <a:p>
            <a:pPr lvl="0"/>
            <a:r>
              <a:rPr lang="en-US" noProof="0"/>
              <a:t>Object</a:t>
            </a:r>
          </a:p>
          <a:p>
            <a:pPr lvl="1"/>
            <a:r>
              <a:rPr lang="en-US" noProof="0"/>
              <a:t>Second level</a:t>
            </a:r>
          </a:p>
          <a:p>
            <a:pPr lvl="2"/>
            <a:r>
              <a:rPr lang="en-US" noProof="0"/>
              <a:t>Third level</a:t>
            </a:r>
          </a:p>
          <a:p>
            <a:pPr lvl="3"/>
            <a:r>
              <a:rPr lang="en-US" noProof="0"/>
              <a:t>Fourth level</a:t>
            </a:r>
          </a:p>
          <a:p>
            <a:pPr lvl="4"/>
            <a:r>
              <a:rPr lang="en-US" noProof="0"/>
              <a:t>Fifth level</a:t>
            </a:r>
          </a:p>
          <a:p>
            <a:pPr lvl="4"/>
            <a:endParaRPr lang="en-US" noProof="0"/>
          </a:p>
          <a:p>
            <a:pPr lvl="1"/>
            <a:endParaRPr lang="en-US" noProof="0"/>
          </a:p>
        </p:txBody>
      </p:sp>
      <p:sp>
        <p:nvSpPr>
          <p:cNvPr id="25" name="Content Placeholder 9">
            <a:extLst>
              <a:ext uri="{FF2B5EF4-FFF2-40B4-BE49-F238E27FC236}">
                <a16:creationId xmlns:a16="http://schemas.microsoft.com/office/drawing/2014/main" id="{5F680696-8F3B-4E74-B265-71DF36E09776}"/>
              </a:ext>
            </a:extLst>
          </p:cNvPr>
          <p:cNvSpPr>
            <a:spLocks noGrp="1"/>
          </p:cNvSpPr>
          <p:nvPr>
            <p:ph sz="quarter" idx="38" hasCustomPrompt="1"/>
          </p:nvPr>
        </p:nvSpPr>
        <p:spPr>
          <a:xfrm>
            <a:off x="5070977" y="2133247"/>
            <a:ext cx="2404800" cy="1404000"/>
          </a:xfrm>
        </p:spPr>
        <p:txBody>
          <a:bodyPr>
            <a:normAutofit/>
          </a:bodyPr>
          <a:lstStyle>
            <a:lvl1pPr marL="182563" indent="-182563">
              <a:defRPr sz="1600" b="0">
                <a:latin typeface="+mj-lt"/>
              </a:defRPr>
            </a:lvl1pPr>
            <a:lvl2pPr marL="360363" indent="-184150">
              <a:defRPr sz="1400" b="0">
                <a:latin typeface="+mj-lt"/>
              </a:defRPr>
            </a:lvl2pPr>
            <a:lvl3pPr marL="536575" indent="-176213">
              <a:defRPr sz="1200">
                <a:latin typeface="+mj-lt"/>
              </a:defRPr>
            </a:lvl3pPr>
            <a:lvl4pPr marL="719138" indent="-182563">
              <a:defRPr sz="1100">
                <a:latin typeface="+mj-lt"/>
              </a:defRPr>
            </a:lvl4pPr>
            <a:lvl5pPr marL="895350" indent="-176213">
              <a:defRPr sz="1100">
                <a:latin typeface="+mj-lt"/>
              </a:defRPr>
            </a:lvl5pPr>
          </a:lstStyle>
          <a:p>
            <a:pPr lvl="0"/>
            <a:r>
              <a:rPr lang="en-US" noProof="0"/>
              <a:t>Object</a:t>
            </a:r>
          </a:p>
          <a:p>
            <a:pPr lvl="1"/>
            <a:r>
              <a:rPr lang="en-US" noProof="0"/>
              <a:t>Second level</a:t>
            </a:r>
          </a:p>
          <a:p>
            <a:pPr lvl="2"/>
            <a:r>
              <a:rPr lang="en-US" noProof="0"/>
              <a:t>Third level</a:t>
            </a:r>
          </a:p>
          <a:p>
            <a:pPr lvl="3"/>
            <a:r>
              <a:rPr lang="en-US" noProof="0"/>
              <a:t>Fourth level</a:t>
            </a:r>
          </a:p>
          <a:p>
            <a:pPr lvl="4"/>
            <a:r>
              <a:rPr lang="en-US" noProof="0"/>
              <a:t>Fifth level</a:t>
            </a:r>
          </a:p>
          <a:p>
            <a:pPr lvl="4"/>
            <a:endParaRPr lang="en-US" noProof="0"/>
          </a:p>
          <a:p>
            <a:pPr lvl="1"/>
            <a:endParaRPr lang="en-US" noProof="0"/>
          </a:p>
        </p:txBody>
      </p:sp>
      <p:sp>
        <p:nvSpPr>
          <p:cNvPr id="26" name="Content Placeholder 9">
            <a:extLst>
              <a:ext uri="{FF2B5EF4-FFF2-40B4-BE49-F238E27FC236}">
                <a16:creationId xmlns:a16="http://schemas.microsoft.com/office/drawing/2014/main" id="{50B084AF-045B-4B49-8FBE-93ACB3E7F00A}"/>
              </a:ext>
            </a:extLst>
          </p:cNvPr>
          <p:cNvSpPr>
            <a:spLocks noGrp="1"/>
          </p:cNvSpPr>
          <p:nvPr>
            <p:ph sz="quarter" idx="39" hasCustomPrompt="1"/>
          </p:nvPr>
        </p:nvSpPr>
        <p:spPr>
          <a:xfrm>
            <a:off x="8802688" y="2133247"/>
            <a:ext cx="2404800" cy="1404000"/>
          </a:xfrm>
        </p:spPr>
        <p:txBody>
          <a:bodyPr>
            <a:normAutofit/>
          </a:bodyPr>
          <a:lstStyle>
            <a:lvl1pPr marL="182563" indent="-182563">
              <a:defRPr sz="1600" b="0">
                <a:latin typeface="+mj-lt"/>
              </a:defRPr>
            </a:lvl1pPr>
            <a:lvl2pPr marL="360363" indent="-184150">
              <a:defRPr sz="1400" b="0">
                <a:latin typeface="+mj-lt"/>
              </a:defRPr>
            </a:lvl2pPr>
            <a:lvl3pPr marL="536575" indent="-176213">
              <a:defRPr sz="1200">
                <a:latin typeface="+mj-lt"/>
              </a:defRPr>
            </a:lvl3pPr>
            <a:lvl4pPr marL="719138" indent="-182563">
              <a:defRPr sz="1100">
                <a:latin typeface="+mj-lt"/>
              </a:defRPr>
            </a:lvl4pPr>
            <a:lvl5pPr marL="895350" indent="-176213">
              <a:defRPr sz="1100">
                <a:latin typeface="+mj-lt"/>
              </a:defRPr>
            </a:lvl5pPr>
          </a:lstStyle>
          <a:p>
            <a:pPr lvl="0"/>
            <a:r>
              <a:rPr lang="en-US" noProof="0"/>
              <a:t>Object</a:t>
            </a:r>
          </a:p>
          <a:p>
            <a:pPr lvl="1"/>
            <a:r>
              <a:rPr lang="en-US" noProof="0"/>
              <a:t>Second level</a:t>
            </a:r>
          </a:p>
          <a:p>
            <a:pPr lvl="2"/>
            <a:r>
              <a:rPr lang="en-US" noProof="0"/>
              <a:t>Third level</a:t>
            </a:r>
          </a:p>
          <a:p>
            <a:pPr lvl="3"/>
            <a:r>
              <a:rPr lang="en-US" noProof="0"/>
              <a:t>Fourth level</a:t>
            </a:r>
          </a:p>
          <a:p>
            <a:pPr lvl="4"/>
            <a:r>
              <a:rPr lang="en-US" noProof="0"/>
              <a:t>Fifth level</a:t>
            </a:r>
          </a:p>
          <a:p>
            <a:pPr lvl="4"/>
            <a:endParaRPr lang="en-US" noProof="0"/>
          </a:p>
          <a:p>
            <a:pPr lvl="1"/>
            <a:endParaRPr lang="en-US" noProof="0"/>
          </a:p>
        </p:txBody>
      </p:sp>
      <p:sp>
        <p:nvSpPr>
          <p:cNvPr id="27" name="Content Placeholder 9">
            <a:extLst>
              <a:ext uri="{FF2B5EF4-FFF2-40B4-BE49-F238E27FC236}">
                <a16:creationId xmlns:a16="http://schemas.microsoft.com/office/drawing/2014/main" id="{AD8E938A-1AD9-4373-BBFD-C7C066DAB3FA}"/>
              </a:ext>
            </a:extLst>
          </p:cNvPr>
          <p:cNvSpPr>
            <a:spLocks noGrp="1"/>
          </p:cNvSpPr>
          <p:nvPr>
            <p:ph sz="quarter" idx="40" hasCustomPrompt="1"/>
          </p:nvPr>
        </p:nvSpPr>
        <p:spPr>
          <a:xfrm>
            <a:off x="5070977" y="4586421"/>
            <a:ext cx="2404800" cy="1404000"/>
          </a:xfrm>
        </p:spPr>
        <p:txBody>
          <a:bodyPr>
            <a:normAutofit/>
          </a:bodyPr>
          <a:lstStyle>
            <a:lvl1pPr marL="182563" indent="-182563">
              <a:defRPr sz="1600" b="0">
                <a:latin typeface="+mj-lt"/>
              </a:defRPr>
            </a:lvl1pPr>
            <a:lvl2pPr marL="360363" indent="-184150">
              <a:defRPr sz="1400" b="0">
                <a:latin typeface="+mj-lt"/>
              </a:defRPr>
            </a:lvl2pPr>
            <a:lvl3pPr marL="536575" indent="-176213">
              <a:defRPr sz="1200">
                <a:latin typeface="+mj-lt"/>
              </a:defRPr>
            </a:lvl3pPr>
            <a:lvl4pPr marL="719138" indent="-182563">
              <a:defRPr sz="1100">
                <a:latin typeface="+mj-lt"/>
              </a:defRPr>
            </a:lvl4pPr>
            <a:lvl5pPr marL="895350" indent="-176213">
              <a:defRPr sz="1100">
                <a:latin typeface="+mj-lt"/>
              </a:defRPr>
            </a:lvl5pPr>
          </a:lstStyle>
          <a:p>
            <a:pPr lvl="0"/>
            <a:r>
              <a:rPr lang="en-US" noProof="0"/>
              <a:t>Object</a:t>
            </a:r>
          </a:p>
          <a:p>
            <a:pPr lvl="1"/>
            <a:r>
              <a:rPr lang="en-US" noProof="0"/>
              <a:t>Second level</a:t>
            </a:r>
          </a:p>
          <a:p>
            <a:pPr lvl="2"/>
            <a:r>
              <a:rPr lang="en-US" noProof="0"/>
              <a:t>Third level</a:t>
            </a:r>
          </a:p>
          <a:p>
            <a:pPr lvl="3"/>
            <a:r>
              <a:rPr lang="en-US" noProof="0"/>
              <a:t>Fourth level</a:t>
            </a:r>
          </a:p>
          <a:p>
            <a:pPr lvl="4"/>
            <a:r>
              <a:rPr lang="en-US" noProof="0"/>
              <a:t>Fifth level</a:t>
            </a:r>
          </a:p>
          <a:p>
            <a:pPr lvl="4"/>
            <a:endParaRPr lang="en-US" noProof="0"/>
          </a:p>
          <a:p>
            <a:pPr lvl="1"/>
            <a:endParaRPr lang="en-US" noProof="0"/>
          </a:p>
        </p:txBody>
      </p:sp>
      <p:sp>
        <p:nvSpPr>
          <p:cNvPr id="28" name="Content Placeholder 9">
            <a:extLst>
              <a:ext uri="{FF2B5EF4-FFF2-40B4-BE49-F238E27FC236}">
                <a16:creationId xmlns:a16="http://schemas.microsoft.com/office/drawing/2014/main" id="{0C6D1181-34A3-47D3-99A2-1B802126EDC5}"/>
              </a:ext>
            </a:extLst>
          </p:cNvPr>
          <p:cNvSpPr>
            <a:spLocks noGrp="1"/>
          </p:cNvSpPr>
          <p:nvPr>
            <p:ph sz="quarter" idx="41" hasCustomPrompt="1"/>
          </p:nvPr>
        </p:nvSpPr>
        <p:spPr>
          <a:xfrm>
            <a:off x="8802688" y="4586421"/>
            <a:ext cx="2404800" cy="1404000"/>
          </a:xfrm>
        </p:spPr>
        <p:txBody>
          <a:bodyPr>
            <a:normAutofit/>
          </a:bodyPr>
          <a:lstStyle>
            <a:lvl1pPr marL="182563" indent="-182563">
              <a:defRPr sz="1600" b="0">
                <a:latin typeface="+mj-lt"/>
              </a:defRPr>
            </a:lvl1pPr>
            <a:lvl2pPr marL="360363" indent="-184150">
              <a:defRPr sz="1400" b="0">
                <a:latin typeface="+mj-lt"/>
              </a:defRPr>
            </a:lvl2pPr>
            <a:lvl3pPr marL="536575" indent="-176213">
              <a:defRPr sz="1200">
                <a:latin typeface="+mj-lt"/>
              </a:defRPr>
            </a:lvl3pPr>
            <a:lvl4pPr marL="719138" indent="-182563">
              <a:defRPr sz="1100">
                <a:latin typeface="+mj-lt"/>
              </a:defRPr>
            </a:lvl4pPr>
            <a:lvl5pPr marL="895350" indent="-176213">
              <a:defRPr sz="1100">
                <a:latin typeface="+mj-lt"/>
              </a:defRPr>
            </a:lvl5pPr>
          </a:lstStyle>
          <a:p>
            <a:pPr lvl="0"/>
            <a:r>
              <a:rPr lang="en-US" noProof="0"/>
              <a:t>Object</a:t>
            </a:r>
          </a:p>
          <a:p>
            <a:pPr lvl="1"/>
            <a:r>
              <a:rPr lang="en-US" noProof="0"/>
              <a:t>Second level</a:t>
            </a:r>
          </a:p>
          <a:p>
            <a:pPr lvl="2"/>
            <a:r>
              <a:rPr lang="en-US" noProof="0"/>
              <a:t>Third level</a:t>
            </a:r>
          </a:p>
          <a:p>
            <a:pPr lvl="3"/>
            <a:r>
              <a:rPr lang="en-US" noProof="0"/>
              <a:t>Fourth level</a:t>
            </a:r>
          </a:p>
          <a:p>
            <a:pPr lvl="4"/>
            <a:r>
              <a:rPr lang="en-US" noProof="0"/>
              <a:t>Fifth level</a:t>
            </a:r>
          </a:p>
          <a:p>
            <a:pPr lvl="4"/>
            <a:endParaRPr lang="en-US" noProof="0"/>
          </a:p>
          <a:p>
            <a:pPr lvl="1"/>
            <a:endParaRPr lang="en-US" noProof="0"/>
          </a:p>
        </p:txBody>
      </p:sp>
    </p:spTree>
    <p:extLst>
      <p:ext uri="{BB962C8B-B14F-4D97-AF65-F5344CB8AC3E}">
        <p14:creationId xmlns:p14="http://schemas.microsoft.com/office/powerpoint/2010/main" val="41491663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UAntwerpen-objec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F906A4-C8C0-BA4F-A09B-9014BCE49913}"/>
              </a:ext>
            </a:extLst>
          </p:cNvPr>
          <p:cNvSpPr>
            <a:spLocks noGrp="1"/>
          </p:cNvSpPr>
          <p:nvPr>
            <p:ph type="title" hasCustomPrompt="1"/>
          </p:nvPr>
        </p:nvSpPr>
        <p:spPr/>
        <p:txBody>
          <a:bodyPr/>
          <a:lstStyle>
            <a:lvl1pPr>
              <a:defRPr b="1" i="0">
                <a:latin typeface="Calibri" panose="020F0502020204030204" pitchFamily="34" charset="0"/>
                <a:cs typeface="Calibri" panose="020F0502020204030204" pitchFamily="34" charset="0"/>
              </a:defRPr>
            </a:lvl1pPr>
          </a:lstStyle>
          <a:p>
            <a:r>
              <a:rPr lang="en-US" noProof="0"/>
              <a:t>Click to edit master title style</a:t>
            </a:r>
          </a:p>
        </p:txBody>
      </p:sp>
      <p:sp>
        <p:nvSpPr>
          <p:cNvPr id="3" name="Slide Number Placeholder 2">
            <a:extLst>
              <a:ext uri="{FF2B5EF4-FFF2-40B4-BE49-F238E27FC236}">
                <a16:creationId xmlns:a16="http://schemas.microsoft.com/office/drawing/2014/main" id="{1876E971-EE47-7745-ACA8-1DEF0415F3DA}"/>
              </a:ext>
            </a:extLst>
          </p:cNvPr>
          <p:cNvSpPr>
            <a:spLocks noGrp="1"/>
          </p:cNvSpPr>
          <p:nvPr>
            <p:ph type="sldNum" sz="quarter" idx="10"/>
          </p:nvPr>
        </p:nvSpPr>
        <p:spPr/>
        <p:txBody>
          <a:bodyPr/>
          <a:lstStyle>
            <a:lvl1pPr>
              <a:defRPr b="0" i="0">
                <a:latin typeface="Calibri Light" panose="020F0302020204030204" pitchFamily="34" charset="0"/>
                <a:cs typeface="Calibri Light" panose="020F0302020204030204" pitchFamily="34" charset="0"/>
              </a:defRPr>
            </a:lvl1pPr>
          </a:lstStyle>
          <a:p>
            <a:fld id="{E038E271-308C-2E46-A3EC-56326F9084CC}" type="slidenum">
              <a:rPr lang="nl-BE" smtClean="0"/>
              <a:pPr/>
              <a:t>‹#›</a:t>
            </a:fld>
            <a:endParaRPr lang="nl-BE">
              <a:latin typeface="Calibri Light" panose="020F0302020204030204" pitchFamily="34" charset="0"/>
            </a:endParaRPr>
          </a:p>
        </p:txBody>
      </p:sp>
      <p:sp>
        <p:nvSpPr>
          <p:cNvPr id="4" name="Tijdelijke aanduiding voor grafiek 4">
            <a:extLst>
              <a:ext uri="{FF2B5EF4-FFF2-40B4-BE49-F238E27FC236}">
                <a16:creationId xmlns:a16="http://schemas.microsoft.com/office/drawing/2014/main" id="{967EE9E6-2701-5E4F-A341-5478485FBD82}"/>
              </a:ext>
            </a:extLst>
          </p:cNvPr>
          <p:cNvSpPr>
            <a:spLocks noGrp="1"/>
          </p:cNvSpPr>
          <p:nvPr>
            <p:ph type="chart" sz="quarter" idx="11" hasCustomPrompt="1"/>
          </p:nvPr>
        </p:nvSpPr>
        <p:spPr>
          <a:xfrm>
            <a:off x="623889" y="1578459"/>
            <a:ext cx="10944224" cy="4658829"/>
          </a:xfrm>
          <a:prstGeom prst="rect">
            <a:avLst/>
          </a:prstGeom>
        </p:spPr>
        <p:txBody>
          <a:bodyPr/>
          <a:lstStyle>
            <a:lvl1pPr marL="0" marR="0" indent="0" algn="l" defTabSz="914400" rtl="0" eaLnBrk="1" fontAlgn="auto" latinLnBrk="0" hangingPunct="1">
              <a:lnSpc>
                <a:spcPct val="90000"/>
              </a:lnSpc>
              <a:spcBef>
                <a:spcPts val="1000"/>
              </a:spcBef>
              <a:spcAft>
                <a:spcPts val="0"/>
              </a:spcAft>
              <a:buClr>
                <a:schemeClr val="accent2"/>
              </a:buClr>
              <a:buSzPct val="75000"/>
              <a:buFont typeface="Arial" panose="020B0604020202020204" pitchFamily="34" charset="0"/>
              <a:buNone/>
              <a:tabLst/>
              <a:defRPr b="0" i="0">
                <a:latin typeface="Calibri Light" panose="020F0302020204030204" pitchFamily="34" charset="0"/>
                <a:cs typeface="Calibri Light" panose="020F0302020204030204" pitchFamily="34" charset="0"/>
              </a:defRPr>
            </a:lvl1pPr>
          </a:lstStyle>
          <a:p>
            <a:pPr marL="457200" marR="0" lvl="0" indent="-457200" algn="l" defTabSz="914400" rtl="0" eaLnBrk="1" fontAlgn="auto" latinLnBrk="0" hangingPunct="1">
              <a:lnSpc>
                <a:spcPct val="90000"/>
              </a:lnSpc>
              <a:spcBef>
                <a:spcPts val="1000"/>
              </a:spcBef>
              <a:spcAft>
                <a:spcPts val="0"/>
              </a:spcAft>
              <a:buClr>
                <a:schemeClr val="accent2"/>
              </a:buClr>
              <a:buSzPct val="75000"/>
              <a:tabLst/>
              <a:defRPr/>
            </a:pPr>
            <a:r>
              <a:rPr lang="en-US" noProof="0"/>
              <a:t>Click the icon to add an object</a:t>
            </a:r>
          </a:p>
        </p:txBody>
      </p:sp>
    </p:spTree>
    <p:extLst>
      <p:ext uri="{BB962C8B-B14F-4D97-AF65-F5344CB8AC3E}">
        <p14:creationId xmlns:p14="http://schemas.microsoft.com/office/powerpoint/2010/main" val="30827534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UAntwerpen_chartand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CF6014-7DB0-CF4A-88E9-463AB221AB3E}"/>
              </a:ext>
            </a:extLst>
          </p:cNvPr>
          <p:cNvSpPr>
            <a:spLocks noGrp="1"/>
          </p:cNvSpPr>
          <p:nvPr>
            <p:ph type="title" hasCustomPrompt="1"/>
          </p:nvPr>
        </p:nvSpPr>
        <p:spPr/>
        <p:txBody>
          <a:bodyPr/>
          <a:lstStyle>
            <a:lvl1pPr>
              <a:defRPr b="1" i="0">
                <a:latin typeface="Calibri" panose="020F0502020204030204" pitchFamily="34" charset="0"/>
                <a:cs typeface="Calibri" panose="020F0502020204030204" pitchFamily="34" charset="0"/>
              </a:defRPr>
            </a:lvl1pPr>
          </a:lstStyle>
          <a:p>
            <a:r>
              <a:rPr lang="en-US" noProof="0"/>
              <a:t>Click to edit master title style</a:t>
            </a:r>
          </a:p>
        </p:txBody>
      </p:sp>
      <p:sp>
        <p:nvSpPr>
          <p:cNvPr id="3" name="Slide Number Placeholder 2">
            <a:extLst>
              <a:ext uri="{FF2B5EF4-FFF2-40B4-BE49-F238E27FC236}">
                <a16:creationId xmlns:a16="http://schemas.microsoft.com/office/drawing/2014/main" id="{0245457A-9933-1149-9392-ABAF631B7C61}"/>
              </a:ext>
            </a:extLst>
          </p:cNvPr>
          <p:cNvSpPr>
            <a:spLocks noGrp="1"/>
          </p:cNvSpPr>
          <p:nvPr>
            <p:ph type="sldNum" sz="quarter" idx="10"/>
          </p:nvPr>
        </p:nvSpPr>
        <p:spPr/>
        <p:txBody>
          <a:bodyPr/>
          <a:lstStyle>
            <a:lvl1pPr>
              <a:defRPr b="0" i="0">
                <a:latin typeface="Calibri Light" panose="020F0302020204030204" pitchFamily="34" charset="0"/>
                <a:cs typeface="Calibri Light" panose="020F0302020204030204" pitchFamily="34" charset="0"/>
              </a:defRPr>
            </a:lvl1pPr>
          </a:lstStyle>
          <a:p>
            <a:fld id="{E038E271-308C-2E46-A3EC-56326F9084CC}" type="slidenum">
              <a:rPr lang="nl-BE" smtClean="0"/>
              <a:pPr/>
              <a:t>‹#›</a:t>
            </a:fld>
            <a:endParaRPr lang="nl-BE">
              <a:latin typeface="Calibri Light" panose="020F0302020204030204" pitchFamily="34" charset="0"/>
            </a:endParaRPr>
          </a:p>
        </p:txBody>
      </p:sp>
      <p:sp>
        <p:nvSpPr>
          <p:cNvPr id="4" name="Tijdelijke aanduiding voor grafiek 4">
            <a:extLst>
              <a:ext uri="{FF2B5EF4-FFF2-40B4-BE49-F238E27FC236}">
                <a16:creationId xmlns:a16="http://schemas.microsoft.com/office/drawing/2014/main" id="{3AF460E3-37FD-6B4C-86A1-EEC95DD40B34}"/>
              </a:ext>
            </a:extLst>
          </p:cNvPr>
          <p:cNvSpPr>
            <a:spLocks noGrp="1"/>
          </p:cNvSpPr>
          <p:nvPr>
            <p:ph type="chart" sz="quarter" idx="11" hasCustomPrompt="1"/>
          </p:nvPr>
        </p:nvSpPr>
        <p:spPr>
          <a:xfrm>
            <a:off x="623889" y="2760663"/>
            <a:ext cx="10944224" cy="3476625"/>
          </a:xfrm>
          <a:prstGeom prst="rect">
            <a:avLst/>
          </a:prstGeom>
        </p:spPr>
        <p:txBody>
          <a:bodyPr/>
          <a:lstStyle>
            <a:lvl1pPr marL="0" marR="0" indent="0" algn="l" defTabSz="914400" rtl="0" eaLnBrk="1" fontAlgn="auto" latinLnBrk="0" hangingPunct="1">
              <a:lnSpc>
                <a:spcPct val="90000"/>
              </a:lnSpc>
              <a:spcBef>
                <a:spcPts val="1000"/>
              </a:spcBef>
              <a:spcAft>
                <a:spcPts val="0"/>
              </a:spcAft>
              <a:buClr>
                <a:schemeClr val="accent2"/>
              </a:buClr>
              <a:buSzPct val="75000"/>
              <a:buFontTx/>
              <a:buNone/>
              <a:tabLst/>
              <a:defRPr b="0" i="0">
                <a:latin typeface="Calibri Light" panose="020F0302020204030204" pitchFamily="34" charset="0"/>
                <a:cs typeface="Calibri Light" panose="020F0302020204030204" pitchFamily="34" charset="0"/>
              </a:defRPr>
            </a:lvl1pPr>
          </a:lstStyle>
          <a:p>
            <a:pPr marL="0" marR="0" lvl="0" indent="0" algn="l" defTabSz="914400" rtl="0" eaLnBrk="1" fontAlgn="auto" latinLnBrk="0" hangingPunct="1">
              <a:lnSpc>
                <a:spcPct val="90000"/>
              </a:lnSpc>
              <a:spcBef>
                <a:spcPts val="1000"/>
              </a:spcBef>
              <a:spcAft>
                <a:spcPts val="0"/>
              </a:spcAft>
              <a:buClr>
                <a:schemeClr val="accent2"/>
              </a:buClr>
              <a:buSzPct val="75000"/>
              <a:buFontTx/>
              <a:buNone/>
              <a:tabLst/>
              <a:defRPr/>
            </a:pPr>
            <a:r>
              <a:rPr lang="en-US" noProof="0"/>
              <a:t>Click the icon to add an object</a:t>
            </a:r>
          </a:p>
        </p:txBody>
      </p:sp>
      <p:sp>
        <p:nvSpPr>
          <p:cNvPr id="5" name="Text Placeholder 3">
            <a:extLst>
              <a:ext uri="{FF2B5EF4-FFF2-40B4-BE49-F238E27FC236}">
                <a16:creationId xmlns:a16="http://schemas.microsoft.com/office/drawing/2014/main" id="{4A507705-E8A5-0A44-A7D0-4ECFDD431F4E}"/>
              </a:ext>
            </a:extLst>
          </p:cNvPr>
          <p:cNvSpPr>
            <a:spLocks noGrp="1"/>
          </p:cNvSpPr>
          <p:nvPr>
            <p:ph type="body" sz="quarter" idx="12" hasCustomPrompt="1"/>
          </p:nvPr>
        </p:nvSpPr>
        <p:spPr>
          <a:xfrm>
            <a:off x="623888" y="1690688"/>
            <a:ext cx="10936287" cy="885825"/>
          </a:xfrm>
          <a:prstGeom prst="rect">
            <a:avLst/>
          </a:prstGeom>
        </p:spPr>
        <p:txBody>
          <a:bodyPr/>
          <a:lstStyle>
            <a:lvl1pPr marL="0" indent="0">
              <a:buNone/>
              <a:defRPr b="0" i="0">
                <a:latin typeface="+mn-lt"/>
                <a:cs typeface="Calibri Light" panose="020F0302020204030204" pitchFamily="34" charset="0"/>
              </a:defRPr>
            </a:lvl1pPr>
          </a:lstStyle>
          <a:p>
            <a:r>
              <a:rPr lang="en-US" noProof="0"/>
              <a:t>Click to edit master subtitle style</a:t>
            </a:r>
          </a:p>
        </p:txBody>
      </p:sp>
    </p:spTree>
    <p:extLst>
      <p:ext uri="{BB962C8B-B14F-4D97-AF65-F5344CB8AC3E}">
        <p14:creationId xmlns:p14="http://schemas.microsoft.com/office/powerpoint/2010/main" val="368361411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UAntwerpen_empty">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9080251"/>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UAntwerpen_titleredfull">
    <p:bg>
      <p:bgPr>
        <a:solidFill>
          <a:schemeClr val="accent2"/>
        </a:solidFill>
        <a:effectLst/>
      </p:bgPr>
    </p:bg>
    <p:spTree>
      <p:nvGrpSpPr>
        <p:cNvPr id="1" name=""/>
        <p:cNvGrpSpPr/>
        <p:nvPr/>
      </p:nvGrpSpPr>
      <p:grpSpPr>
        <a:xfrm>
          <a:off x="0" y="0"/>
          <a:ext cx="0" cy="0"/>
          <a:chOff x="0" y="0"/>
          <a:chExt cx="0" cy="0"/>
        </a:xfrm>
      </p:grpSpPr>
      <p:sp>
        <p:nvSpPr>
          <p:cNvPr id="3" name="Tijdelijke aanduiding voor titel 1">
            <a:extLst>
              <a:ext uri="{FF2B5EF4-FFF2-40B4-BE49-F238E27FC236}">
                <a16:creationId xmlns:a16="http://schemas.microsoft.com/office/drawing/2014/main" id="{7ABBDCB5-5D2A-8947-AEB8-B06A6093E366}"/>
              </a:ext>
            </a:extLst>
          </p:cNvPr>
          <p:cNvSpPr>
            <a:spLocks noGrp="1"/>
          </p:cNvSpPr>
          <p:nvPr>
            <p:ph type="title" hasCustomPrompt="1"/>
          </p:nvPr>
        </p:nvSpPr>
        <p:spPr>
          <a:xfrm>
            <a:off x="623888" y="2737623"/>
            <a:ext cx="10944225" cy="1325563"/>
          </a:xfrm>
          <a:prstGeom prst="rect">
            <a:avLst/>
          </a:prstGeom>
        </p:spPr>
        <p:txBody>
          <a:bodyPr vert="horz" lIns="91440" tIns="45720" rIns="91440" bIns="45720" rtlCol="0" anchor="ctr">
            <a:normAutofit/>
          </a:bodyPr>
          <a:lstStyle>
            <a:lvl1pPr algn="ctr">
              <a:defRPr sz="6600" b="1" i="0">
                <a:solidFill>
                  <a:schemeClr val="bg1"/>
                </a:solidFill>
                <a:latin typeface="Calibri" panose="020F0502020204030204" pitchFamily="34" charset="0"/>
                <a:cs typeface="Calibri" panose="020F0502020204030204" pitchFamily="34" charset="0"/>
              </a:defRPr>
            </a:lvl1pPr>
          </a:lstStyle>
          <a:p>
            <a:r>
              <a:rPr lang="en-US" noProof="0"/>
              <a:t>Click to edit master title style</a:t>
            </a:r>
          </a:p>
        </p:txBody>
      </p:sp>
      <p:sp>
        <p:nvSpPr>
          <p:cNvPr id="5" name="Text Placeholder 6">
            <a:extLst>
              <a:ext uri="{FF2B5EF4-FFF2-40B4-BE49-F238E27FC236}">
                <a16:creationId xmlns:a16="http://schemas.microsoft.com/office/drawing/2014/main" id="{DBF08461-C600-4C47-803A-43BF0EAD9B39}"/>
              </a:ext>
            </a:extLst>
          </p:cNvPr>
          <p:cNvSpPr>
            <a:spLocks noGrp="1"/>
          </p:cNvSpPr>
          <p:nvPr>
            <p:ph type="body" sz="quarter" idx="10" hasCustomPrompt="1"/>
          </p:nvPr>
        </p:nvSpPr>
        <p:spPr>
          <a:xfrm>
            <a:off x="623888" y="4471987"/>
            <a:ext cx="10944225" cy="1062037"/>
          </a:xfrm>
          <a:prstGeom prst="rect">
            <a:avLst/>
          </a:prstGeom>
        </p:spPr>
        <p:txBody>
          <a:bodyPr/>
          <a:lstStyle>
            <a:lvl1pPr algn="ctr">
              <a:buNone/>
              <a:defRPr b="1" i="0">
                <a:solidFill>
                  <a:schemeClr val="bg1"/>
                </a:solidFill>
                <a:latin typeface="Calibri" panose="020F0502020204030204" pitchFamily="34" charset="0"/>
                <a:cs typeface="Calibri" panose="020F0502020204030204" pitchFamily="34" charset="0"/>
              </a:defRPr>
            </a:lvl1pPr>
            <a:lvl2pPr algn="ctr">
              <a:buNone/>
              <a:defRPr b="1" i="0">
                <a:solidFill>
                  <a:schemeClr val="bg1"/>
                </a:solidFill>
                <a:latin typeface="ITC Officina Sans Std Book" panose="020B0506040203020204" pitchFamily="34" charset="77"/>
              </a:defRPr>
            </a:lvl2pPr>
            <a:lvl3pPr algn="ctr">
              <a:buNone/>
              <a:defRPr b="1" i="0">
                <a:solidFill>
                  <a:schemeClr val="bg1"/>
                </a:solidFill>
                <a:latin typeface="ITC Officina Sans Std Book" panose="020B0506040203020204" pitchFamily="34" charset="77"/>
              </a:defRPr>
            </a:lvl3pPr>
            <a:lvl4pPr algn="ctr">
              <a:buNone/>
              <a:defRPr b="1" i="0">
                <a:solidFill>
                  <a:schemeClr val="bg1"/>
                </a:solidFill>
                <a:latin typeface="ITC Officina Sans Std Book" panose="020B0506040203020204" pitchFamily="34" charset="77"/>
              </a:defRPr>
            </a:lvl4pPr>
            <a:lvl5pPr algn="ctr">
              <a:buNone/>
              <a:defRPr b="1" i="0">
                <a:solidFill>
                  <a:schemeClr val="bg1"/>
                </a:solidFill>
                <a:latin typeface="ITC Officina Sans Std Book" panose="020B0506040203020204" pitchFamily="34" charset="77"/>
              </a:defRPr>
            </a:lvl5pPr>
          </a:lstStyle>
          <a:p>
            <a:r>
              <a:rPr lang="en-US" noProof="0"/>
              <a:t>Click to edit master subtitle style</a:t>
            </a:r>
          </a:p>
        </p:txBody>
      </p:sp>
      <p:pic>
        <p:nvPicPr>
          <p:cNvPr id="7" name="Afbeelding 12">
            <a:extLst>
              <a:ext uri="{FF2B5EF4-FFF2-40B4-BE49-F238E27FC236}">
                <a16:creationId xmlns:a16="http://schemas.microsoft.com/office/drawing/2014/main" id="{E6664942-4B54-438F-B7B0-89884A0BB60E}"/>
              </a:ext>
            </a:extLst>
          </p:cNvPr>
          <p:cNvPicPr>
            <a:picLocks noChangeAspect="1"/>
          </p:cNvPicPr>
          <p:nvPr userDrawn="1"/>
        </p:nvPicPr>
        <p:blipFill>
          <a:blip r:embed="rId2"/>
          <a:stretch>
            <a:fillRect/>
          </a:stretch>
        </p:blipFill>
        <p:spPr>
          <a:xfrm>
            <a:off x="4719530" y="1506906"/>
            <a:ext cx="2752941" cy="720000"/>
          </a:xfrm>
          <a:prstGeom prst="rect">
            <a:avLst/>
          </a:prstGeom>
        </p:spPr>
      </p:pic>
    </p:spTree>
    <p:extLst>
      <p:ext uri="{BB962C8B-B14F-4D97-AF65-F5344CB8AC3E}">
        <p14:creationId xmlns:p14="http://schemas.microsoft.com/office/powerpoint/2010/main" val="38123843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UAntwerpen_titlered">
    <p:spTree>
      <p:nvGrpSpPr>
        <p:cNvPr id="1" name=""/>
        <p:cNvGrpSpPr/>
        <p:nvPr/>
      </p:nvGrpSpPr>
      <p:grpSpPr>
        <a:xfrm>
          <a:off x="0" y="0"/>
          <a:ext cx="0" cy="0"/>
          <a:chOff x="0" y="0"/>
          <a:chExt cx="0" cy="0"/>
        </a:xfrm>
      </p:grpSpPr>
      <p:sp>
        <p:nvSpPr>
          <p:cNvPr id="3" name="Freeform 2">
            <a:extLst>
              <a:ext uri="{FF2B5EF4-FFF2-40B4-BE49-F238E27FC236}">
                <a16:creationId xmlns:a16="http://schemas.microsoft.com/office/drawing/2014/main" id="{AAABACC8-28A2-D34B-8A1E-5CF7BA9005CC}"/>
              </a:ext>
            </a:extLst>
          </p:cNvPr>
          <p:cNvSpPr/>
          <p:nvPr userDrawn="1"/>
        </p:nvSpPr>
        <p:spPr>
          <a:xfrm>
            <a:off x="623888" y="627478"/>
            <a:ext cx="10954551" cy="5618356"/>
          </a:xfrm>
          <a:custGeom>
            <a:avLst/>
            <a:gdLst>
              <a:gd name="connsiteX0" fmla="*/ 0 w 10296525"/>
              <a:gd name="connsiteY0" fmla="*/ 0 h 4968875"/>
              <a:gd name="connsiteX1" fmla="*/ 10296525 w 10296525"/>
              <a:gd name="connsiteY1" fmla="*/ 0 h 4968875"/>
              <a:gd name="connsiteX2" fmla="*/ 10296525 w 10296525"/>
              <a:gd name="connsiteY2" fmla="*/ 4968875 h 4968875"/>
              <a:gd name="connsiteX3" fmla="*/ 253304 w 10296525"/>
              <a:gd name="connsiteY3" fmla="*/ 4968875 h 4968875"/>
              <a:gd name="connsiteX4" fmla="*/ 202263 w 10296525"/>
              <a:gd name="connsiteY4" fmla="*/ 4963730 h 4968875"/>
              <a:gd name="connsiteX5" fmla="*/ 0 w 10296525"/>
              <a:gd name="connsiteY5" fmla="*/ 4715562 h 4968875"/>
              <a:gd name="connsiteX6" fmla="*/ 0 w 10296525"/>
              <a:gd name="connsiteY6" fmla="*/ 0 h 4968875"/>
              <a:gd name="connsiteX0" fmla="*/ 0 w 10629811"/>
              <a:gd name="connsiteY0" fmla="*/ 0 h 4968875"/>
              <a:gd name="connsiteX1" fmla="*/ 10629811 w 10629811"/>
              <a:gd name="connsiteY1" fmla="*/ 8546 h 4968875"/>
              <a:gd name="connsiteX2" fmla="*/ 10296525 w 10629811"/>
              <a:gd name="connsiteY2" fmla="*/ 4968875 h 4968875"/>
              <a:gd name="connsiteX3" fmla="*/ 253304 w 10629811"/>
              <a:gd name="connsiteY3" fmla="*/ 4968875 h 4968875"/>
              <a:gd name="connsiteX4" fmla="*/ 202263 w 10629811"/>
              <a:gd name="connsiteY4" fmla="*/ 4963730 h 4968875"/>
              <a:gd name="connsiteX5" fmla="*/ 0 w 10629811"/>
              <a:gd name="connsiteY5" fmla="*/ 4715562 h 4968875"/>
              <a:gd name="connsiteX6" fmla="*/ 0 w 10629811"/>
              <a:gd name="connsiteY6" fmla="*/ 0 h 4968875"/>
              <a:gd name="connsiteX0" fmla="*/ 0 w 10629811"/>
              <a:gd name="connsiteY0" fmla="*/ 0 h 4977421"/>
              <a:gd name="connsiteX1" fmla="*/ 10629811 w 10629811"/>
              <a:gd name="connsiteY1" fmla="*/ 8546 h 4977421"/>
              <a:gd name="connsiteX2" fmla="*/ 10629811 w 10629811"/>
              <a:gd name="connsiteY2" fmla="*/ 4977421 h 4977421"/>
              <a:gd name="connsiteX3" fmla="*/ 253304 w 10629811"/>
              <a:gd name="connsiteY3" fmla="*/ 4968875 h 4977421"/>
              <a:gd name="connsiteX4" fmla="*/ 202263 w 10629811"/>
              <a:gd name="connsiteY4" fmla="*/ 4963730 h 4977421"/>
              <a:gd name="connsiteX5" fmla="*/ 0 w 10629811"/>
              <a:gd name="connsiteY5" fmla="*/ 4715562 h 4977421"/>
              <a:gd name="connsiteX6" fmla="*/ 0 w 10629811"/>
              <a:gd name="connsiteY6" fmla="*/ 0 h 4977421"/>
              <a:gd name="connsiteX0" fmla="*/ 8545 w 10629811"/>
              <a:gd name="connsiteY0" fmla="*/ 0 h 5618356"/>
              <a:gd name="connsiteX1" fmla="*/ 10629811 w 10629811"/>
              <a:gd name="connsiteY1" fmla="*/ 649481 h 5618356"/>
              <a:gd name="connsiteX2" fmla="*/ 10629811 w 10629811"/>
              <a:gd name="connsiteY2" fmla="*/ 5618356 h 5618356"/>
              <a:gd name="connsiteX3" fmla="*/ 253304 w 10629811"/>
              <a:gd name="connsiteY3" fmla="*/ 5609810 h 5618356"/>
              <a:gd name="connsiteX4" fmla="*/ 202263 w 10629811"/>
              <a:gd name="connsiteY4" fmla="*/ 5604665 h 5618356"/>
              <a:gd name="connsiteX5" fmla="*/ 0 w 10629811"/>
              <a:gd name="connsiteY5" fmla="*/ 5356497 h 5618356"/>
              <a:gd name="connsiteX6" fmla="*/ 8545 w 10629811"/>
              <a:gd name="connsiteY6" fmla="*/ 0 h 5618356"/>
              <a:gd name="connsiteX0" fmla="*/ 8545 w 10946005"/>
              <a:gd name="connsiteY0" fmla="*/ 0 h 5618356"/>
              <a:gd name="connsiteX1" fmla="*/ 10946005 w 10946005"/>
              <a:gd name="connsiteY1" fmla="*/ 8546 h 5618356"/>
              <a:gd name="connsiteX2" fmla="*/ 10629811 w 10946005"/>
              <a:gd name="connsiteY2" fmla="*/ 5618356 h 5618356"/>
              <a:gd name="connsiteX3" fmla="*/ 253304 w 10946005"/>
              <a:gd name="connsiteY3" fmla="*/ 5609810 h 5618356"/>
              <a:gd name="connsiteX4" fmla="*/ 202263 w 10946005"/>
              <a:gd name="connsiteY4" fmla="*/ 5604665 h 5618356"/>
              <a:gd name="connsiteX5" fmla="*/ 0 w 10946005"/>
              <a:gd name="connsiteY5" fmla="*/ 5356497 h 5618356"/>
              <a:gd name="connsiteX6" fmla="*/ 8545 w 10946005"/>
              <a:gd name="connsiteY6" fmla="*/ 0 h 5618356"/>
              <a:gd name="connsiteX0" fmla="*/ 8545 w 10954551"/>
              <a:gd name="connsiteY0" fmla="*/ 0 h 5618356"/>
              <a:gd name="connsiteX1" fmla="*/ 10946005 w 10954551"/>
              <a:gd name="connsiteY1" fmla="*/ 8546 h 5618356"/>
              <a:gd name="connsiteX2" fmla="*/ 10954551 w 10954551"/>
              <a:gd name="connsiteY2" fmla="*/ 5618356 h 5618356"/>
              <a:gd name="connsiteX3" fmla="*/ 253304 w 10954551"/>
              <a:gd name="connsiteY3" fmla="*/ 5609810 h 5618356"/>
              <a:gd name="connsiteX4" fmla="*/ 202263 w 10954551"/>
              <a:gd name="connsiteY4" fmla="*/ 5604665 h 5618356"/>
              <a:gd name="connsiteX5" fmla="*/ 0 w 10954551"/>
              <a:gd name="connsiteY5" fmla="*/ 5356497 h 5618356"/>
              <a:gd name="connsiteX6" fmla="*/ 8545 w 10954551"/>
              <a:gd name="connsiteY6" fmla="*/ 0 h 561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54551" h="5618356">
                <a:moveTo>
                  <a:pt x="8545" y="0"/>
                </a:moveTo>
                <a:lnTo>
                  <a:pt x="10946005" y="8546"/>
                </a:lnTo>
                <a:cubicBezTo>
                  <a:pt x="10948854" y="1878483"/>
                  <a:pt x="10951702" y="3748419"/>
                  <a:pt x="10954551" y="5618356"/>
                </a:cubicBezTo>
                <a:lnTo>
                  <a:pt x="253304" y="5609810"/>
                </a:lnTo>
                <a:lnTo>
                  <a:pt x="202263" y="5604665"/>
                </a:lnTo>
                <a:cubicBezTo>
                  <a:pt x="86832" y="5581044"/>
                  <a:pt x="0" y="5478911"/>
                  <a:pt x="0" y="5356497"/>
                </a:cubicBezTo>
                <a:cubicBezTo>
                  <a:pt x="2848" y="3570998"/>
                  <a:pt x="5697" y="1785499"/>
                  <a:pt x="8545"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BE"/>
          </a:p>
        </p:txBody>
      </p:sp>
      <p:sp>
        <p:nvSpPr>
          <p:cNvPr id="5" name="Tijdelijke aanduiding voor titel 1">
            <a:extLst>
              <a:ext uri="{FF2B5EF4-FFF2-40B4-BE49-F238E27FC236}">
                <a16:creationId xmlns:a16="http://schemas.microsoft.com/office/drawing/2014/main" id="{31D26ADD-50E0-864E-879F-AED5604BF2AB}"/>
              </a:ext>
            </a:extLst>
          </p:cNvPr>
          <p:cNvSpPr>
            <a:spLocks noGrp="1"/>
          </p:cNvSpPr>
          <p:nvPr>
            <p:ph type="title" hasCustomPrompt="1"/>
          </p:nvPr>
        </p:nvSpPr>
        <p:spPr>
          <a:xfrm>
            <a:off x="614453" y="2318879"/>
            <a:ext cx="10963985" cy="1325563"/>
          </a:xfrm>
          <a:prstGeom prst="rect">
            <a:avLst/>
          </a:prstGeom>
        </p:spPr>
        <p:txBody>
          <a:bodyPr vert="horz" lIns="91440" tIns="45720" rIns="91440" bIns="45720" rtlCol="0" anchor="ctr">
            <a:normAutofit/>
          </a:bodyPr>
          <a:lstStyle>
            <a:lvl1pPr algn="ctr">
              <a:defRPr sz="6600" b="1" i="0">
                <a:solidFill>
                  <a:schemeClr val="bg1"/>
                </a:solidFill>
                <a:latin typeface="Calibri" panose="020F0502020204030204" pitchFamily="34" charset="0"/>
                <a:cs typeface="Calibri" panose="020F0502020204030204" pitchFamily="34" charset="0"/>
              </a:defRPr>
            </a:lvl1pPr>
          </a:lstStyle>
          <a:p>
            <a:r>
              <a:rPr lang="en-US" noProof="0"/>
              <a:t>Click to edit master title style</a:t>
            </a:r>
          </a:p>
        </p:txBody>
      </p:sp>
      <p:sp>
        <p:nvSpPr>
          <p:cNvPr id="6" name="Text Placeholder 6">
            <a:extLst>
              <a:ext uri="{FF2B5EF4-FFF2-40B4-BE49-F238E27FC236}">
                <a16:creationId xmlns:a16="http://schemas.microsoft.com/office/drawing/2014/main" id="{2534ABFA-B94B-7346-9AA3-E2278EC84FE9}"/>
              </a:ext>
            </a:extLst>
          </p:cNvPr>
          <p:cNvSpPr>
            <a:spLocks noGrp="1"/>
          </p:cNvSpPr>
          <p:nvPr>
            <p:ph type="body" sz="quarter" idx="10" hasCustomPrompt="1"/>
          </p:nvPr>
        </p:nvSpPr>
        <p:spPr>
          <a:xfrm>
            <a:off x="614453" y="4071937"/>
            <a:ext cx="10963985" cy="1043343"/>
          </a:xfrm>
          <a:prstGeom prst="rect">
            <a:avLst/>
          </a:prstGeom>
        </p:spPr>
        <p:txBody>
          <a:bodyPr/>
          <a:lstStyle>
            <a:lvl1pPr algn="ctr">
              <a:buNone/>
              <a:defRPr b="1" i="0">
                <a:solidFill>
                  <a:schemeClr val="bg1"/>
                </a:solidFill>
                <a:latin typeface="Calibri" panose="020F0502020204030204" pitchFamily="34" charset="0"/>
                <a:cs typeface="Calibri" panose="020F0502020204030204" pitchFamily="34" charset="0"/>
              </a:defRPr>
            </a:lvl1pPr>
            <a:lvl2pPr algn="ctr">
              <a:buNone/>
              <a:defRPr b="1" i="0">
                <a:solidFill>
                  <a:schemeClr val="bg1"/>
                </a:solidFill>
                <a:latin typeface="ITC Officina Sans Std Book" panose="020B0506040203020204" pitchFamily="34" charset="77"/>
              </a:defRPr>
            </a:lvl2pPr>
            <a:lvl3pPr algn="ctr">
              <a:buNone/>
              <a:defRPr b="1" i="0">
                <a:solidFill>
                  <a:schemeClr val="bg1"/>
                </a:solidFill>
                <a:latin typeface="ITC Officina Sans Std Book" panose="020B0506040203020204" pitchFamily="34" charset="77"/>
              </a:defRPr>
            </a:lvl3pPr>
            <a:lvl4pPr algn="ctr">
              <a:buNone/>
              <a:defRPr b="1" i="0">
                <a:solidFill>
                  <a:schemeClr val="bg1"/>
                </a:solidFill>
                <a:latin typeface="ITC Officina Sans Std Book" panose="020B0506040203020204" pitchFamily="34" charset="77"/>
              </a:defRPr>
            </a:lvl4pPr>
            <a:lvl5pPr algn="ctr">
              <a:buNone/>
              <a:defRPr b="1" i="0">
                <a:solidFill>
                  <a:schemeClr val="bg1"/>
                </a:solidFill>
                <a:latin typeface="ITC Officina Sans Std Book" panose="020B0506040203020204" pitchFamily="34" charset="77"/>
              </a:defRPr>
            </a:lvl5pPr>
          </a:lstStyle>
          <a:p>
            <a:r>
              <a:rPr lang="en-US" noProof="0"/>
              <a:t>Click to edit master subtitle style</a:t>
            </a:r>
          </a:p>
        </p:txBody>
      </p:sp>
      <p:pic>
        <p:nvPicPr>
          <p:cNvPr id="9" name="Afbeelding 5">
            <a:extLst>
              <a:ext uri="{FF2B5EF4-FFF2-40B4-BE49-F238E27FC236}">
                <a16:creationId xmlns:a16="http://schemas.microsoft.com/office/drawing/2014/main" id="{4DDC7892-5940-474B-8C81-77E9127DBDAB}"/>
              </a:ext>
            </a:extLst>
          </p:cNvPr>
          <p:cNvPicPr>
            <a:picLocks noChangeAspect="1"/>
          </p:cNvPicPr>
          <p:nvPr userDrawn="1"/>
        </p:nvPicPr>
        <p:blipFill>
          <a:blip r:embed="rId2"/>
          <a:stretch>
            <a:fillRect/>
          </a:stretch>
        </p:blipFill>
        <p:spPr>
          <a:xfrm>
            <a:off x="626400" y="6466361"/>
            <a:ext cx="867176" cy="226800"/>
          </a:xfrm>
          <a:prstGeom prst="rect">
            <a:avLst/>
          </a:prstGeom>
        </p:spPr>
      </p:pic>
    </p:spTree>
    <p:extLst>
      <p:ext uri="{BB962C8B-B14F-4D97-AF65-F5344CB8AC3E}">
        <p14:creationId xmlns:p14="http://schemas.microsoft.com/office/powerpoint/2010/main" val="352378895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UAntwerpen_1imagewithU">
    <p:spTree>
      <p:nvGrpSpPr>
        <p:cNvPr id="1" name=""/>
        <p:cNvGrpSpPr/>
        <p:nvPr/>
      </p:nvGrpSpPr>
      <p:grpSpPr>
        <a:xfrm>
          <a:off x="0" y="0"/>
          <a:ext cx="0" cy="0"/>
          <a:chOff x="0" y="0"/>
          <a:chExt cx="0" cy="0"/>
        </a:xfrm>
      </p:grpSpPr>
      <p:sp>
        <p:nvSpPr>
          <p:cNvPr id="3" name="Picture Placeholder 19">
            <a:extLst>
              <a:ext uri="{FF2B5EF4-FFF2-40B4-BE49-F238E27FC236}">
                <a16:creationId xmlns:a16="http://schemas.microsoft.com/office/drawing/2014/main" id="{C3132F7D-D063-1C4B-8D0F-49AC33221A42}"/>
              </a:ext>
            </a:extLst>
          </p:cNvPr>
          <p:cNvSpPr>
            <a:spLocks noGrp="1"/>
          </p:cNvSpPr>
          <p:nvPr>
            <p:ph type="pic" sz="quarter" idx="10" hasCustomPrompt="1"/>
          </p:nvPr>
        </p:nvSpPr>
        <p:spPr>
          <a:xfrm>
            <a:off x="623888" y="627478"/>
            <a:ext cx="10944225" cy="5609810"/>
          </a:xfrm>
          <a:custGeom>
            <a:avLst/>
            <a:gdLst>
              <a:gd name="connsiteX0" fmla="*/ 8545 w 10944225"/>
              <a:gd name="connsiteY0" fmla="*/ 0 h 5609810"/>
              <a:gd name="connsiteX1" fmla="*/ 10944225 w 10944225"/>
              <a:gd name="connsiteY1" fmla="*/ 8545 h 5609810"/>
              <a:gd name="connsiteX2" fmla="*/ 10944225 w 10944225"/>
              <a:gd name="connsiteY2" fmla="*/ 5609810 h 5609810"/>
              <a:gd name="connsiteX3" fmla="*/ 253304 w 10944225"/>
              <a:gd name="connsiteY3" fmla="*/ 5609810 h 5609810"/>
              <a:gd name="connsiteX4" fmla="*/ 202263 w 10944225"/>
              <a:gd name="connsiteY4" fmla="*/ 5604665 h 5609810"/>
              <a:gd name="connsiteX5" fmla="*/ 0 w 10944225"/>
              <a:gd name="connsiteY5" fmla="*/ 5356497 h 5609810"/>
              <a:gd name="connsiteX6" fmla="*/ 8545 w 10944225"/>
              <a:gd name="connsiteY6" fmla="*/ 0 h 5609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44225" h="5609810">
                <a:moveTo>
                  <a:pt x="8545" y="0"/>
                </a:moveTo>
                <a:lnTo>
                  <a:pt x="10944225" y="8545"/>
                </a:lnTo>
                <a:lnTo>
                  <a:pt x="10944225" y="5609810"/>
                </a:lnTo>
                <a:lnTo>
                  <a:pt x="253304" y="5609810"/>
                </a:lnTo>
                <a:lnTo>
                  <a:pt x="202263" y="5604665"/>
                </a:lnTo>
                <a:cubicBezTo>
                  <a:pt x="86832" y="5581044"/>
                  <a:pt x="0" y="5478911"/>
                  <a:pt x="0" y="5356497"/>
                </a:cubicBezTo>
                <a:cubicBezTo>
                  <a:pt x="2848" y="3570998"/>
                  <a:pt x="5697" y="1785499"/>
                  <a:pt x="8545" y="0"/>
                </a:cubicBezTo>
                <a:close/>
              </a:path>
            </a:pathLst>
          </a:custGeom>
          <a:solidFill>
            <a:schemeClr val="tx1"/>
          </a:solidFill>
        </p:spPr>
        <p:txBody>
          <a:bodyPr wrap="square">
            <a:noAutofit/>
          </a:bodyPr>
          <a:lstStyle>
            <a:lvl1pPr marL="0" marR="0" indent="0" algn="l" defTabSz="914400" rtl="0" eaLnBrk="1" fontAlgn="auto" latinLnBrk="0" hangingPunct="1">
              <a:lnSpc>
                <a:spcPct val="90000"/>
              </a:lnSpc>
              <a:spcBef>
                <a:spcPts val="1000"/>
              </a:spcBef>
              <a:spcAft>
                <a:spcPts val="0"/>
              </a:spcAft>
              <a:buClr>
                <a:schemeClr val="accent2"/>
              </a:buClr>
              <a:buSzPct val="75000"/>
              <a:buFontTx/>
              <a:buNone/>
              <a:tabLst/>
              <a:defRPr b="0" i="0">
                <a:solidFill>
                  <a:schemeClr val="bg1"/>
                </a:solidFill>
                <a:latin typeface="Calibri Light" panose="020F0302020204030204" pitchFamily="34" charset="0"/>
                <a:cs typeface="Calibri Light" panose="020F0302020204030204" pitchFamily="34" charset="0"/>
              </a:defRPr>
            </a:lvl1pPr>
          </a:lstStyle>
          <a:p>
            <a:pPr marL="0" marR="0" lvl="0" indent="0" algn="l" defTabSz="914400" rtl="0" eaLnBrk="1" fontAlgn="auto" latinLnBrk="0" hangingPunct="1">
              <a:lnSpc>
                <a:spcPct val="90000"/>
              </a:lnSpc>
              <a:spcBef>
                <a:spcPts val="1000"/>
              </a:spcBef>
              <a:spcAft>
                <a:spcPts val="0"/>
              </a:spcAft>
              <a:buClr>
                <a:schemeClr val="accent2"/>
              </a:buClr>
              <a:buSzPct val="75000"/>
              <a:buFontTx/>
              <a:buNone/>
              <a:tabLst/>
              <a:defRPr/>
            </a:pPr>
            <a:r>
              <a:rPr lang="en-US" noProof="0"/>
              <a:t>Click the icon to add an image</a:t>
            </a:r>
          </a:p>
        </p:txBody>
      </p:sp>
    </p:spTree>
    <p:extLst>
      <p:ext uri="{BB962C8B-B14F-4D97-AF65-F5344CB8AC3E}">
        <p14:creationId xmlns:p14="http://schemas.microsoft.com/office/powerpoint/2010/main" val="3398203282"/>
      </p:ext>
    </p:extLst>
  </p:cSld>
  <p:clrMapOvr>
    <a:masterClrMapping/>
  </p:clrMapOvr>
  <p:extLst>
    <p:ext uri="{DCECCB84-F9BA-43D5-87BE-67443E8EF086}">
      <p15:sldGuideLst xmlns:p15="http://schemas.microsoft.com/office/powerpoint/2012/main">
        <p15:guide id="1" orient="horz" pos="391"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UAntwerpen_1imag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87999222-05DA-F24F-99F4-A098BCC40D85}"/>
              </a:ext>
            </a:extLst>
          </p:cNvPr>
          <p:cNvSpPr>
            <a:spLocks noGrp="1"/>
          </p:cNvSpPr>
          <p:nvPr>
            <p:ph type="pic" sz="quarter" idx="10" hasCustomPrompt="1"/>
          </p:nvPr>
        </p:nvSpPr>
        <p:spPr>
          <a:xfrm>
            <a:off x="623888" y="627478"/>
            <a:ext cx="10944225" cy="5609810"/>
          </a:xfrm>
          <a:custGeom>
            <a:avLst/>
            <a:gdLst>
              <a:gd name="connsiteX0" fmla="*/ 8545 w 10944225"/>
              <a:gd name="connsiteY0" fmla="*/ 0 h 5609810"/>
              <a:gd name="connsiteX1" fmla="*/ 10944225 w 10944225"/>
              <a:gd name="connsiteY1" fmla="*/ 8545 h 5609810"/>
              <a:gd name="connsiteX2" fmla="*/ 10944225 w 10944225"/>
              <a:gd name="connsiteY2" fmla="*/ 5609810 h 5609810"/>
              <a:gd name="connsiteX3" fmla="*/ 253304 w 10944225"/>
              <a:gd name="connsiteY3" fmla="*/ 5609810 h 5609810"/>
              <a:gd name="connsiteX4" fmla="*/ 202263 w 10944225"/>
              <a:gd name="connsiteY4" fmla="*/ 5604665 h 5609810"/>
              <a:gd name="connsiteX5" fmla="*/ 0 w 10944225"/>
              <a:gd name="connsiteY5" fmla="*/ 5356497 h 5609810"/>
              <a:gd name="connsiteX6" fmla="*/ 8545 w 10944225"/>
              <a:gd name="connsiteY6" fmla="*/ 0 h 5609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44225" h="5609810">
                <a:moveTo>
                  <a:pt x="8545" y="0"/>
                </a:moveTo>
                <a:lnTo>
                  <a:pt x="10944225" y="8545"/>
                </a:lnTo>
                <a:lnTo>
                  <a:pt x="10944225" y="5609810"/>
                </a:lnTo>
                <a:lnTo>
                  <a:pt x="253304" y="5609810"/>
                </a:lnTo>
                <a:lnTo>
                  <a:pt x="202263" y="5604665"/>
                </a:lnTo>
                <a:cubicBezTo>
                  <a:pt x="86832" y="5581044"/>
                  <a:pt x="0" y="5478911"/>
                  <a:pt x="0" y="5356497"/>
                </a:cubicBezTo>
                <a:cubicBezTo>
                  <a:pt x="2848" y="3570998"/>
                  <a:pt x="5697" y="1785499"/>
                  <a:pt x="8545" y="0"/>
                </a:cubicBezTo>
                <a:close/>
              </a:path>
            </a:pathLst>
          </a:custGeom>
          <a:solidFill>
            <a:schemeClr val="tx1"/>
          </a:solidFill>
        </p:spPr>
        <p:txBody>
          <a:bodyPr wrap="square">
            <a:noAutofit/>
          </a:bodyPr>
          <a:lstStyle>
            <a:lvl1pPr marL="0" marR="0" indent="0" algn="l" defTabSz="914400" rtl="0" eaLnBrk="1" fontAlgn="auto" latinLnBrk="0" hangingPunct="1">
              <a:lnSpc>
                <a:spcPct val="90000"/>
              </a:lnSpc>
              <a:spcBef>
                <a:spcPts val="1000"/>
              </a:spcBef>
              <a:spcAft>
                <a:spcPts val="0"/>
              </a:spcAft>
              <a:buClr>
                <a:schemeClr val="accent2"/>
              </a:buClr>
              <a:buSzPct val="75000"/>
              <a:buFontTx/>
              <a:buNone/>
              <a:tabLst/>
              <a:defRPr b="0" i="0">
                <a:solidFill>
                  <a:schemeClr val="bg1"/>
                </a:solidFill>
                <a:latin typeface="Calibri Light" panose="020F0302020204030204" pitchFamily="34" charset="0"/>
                <a:cs typeface="Calibri Light" panose="020F0302020204030204" pitchFamily="34" charset="0"/>
              </a:defRPr>
            </a:lvl1pPr>
          </a:lstStyle>
          <a:p>
            <a:pPr marL="0" marR="0" lvl="0" indent="0" algn="l" defTabSz="914400" rtl="0" eaLnBrk="1" fontAlgn="auto" latinLnBrk="0" hangingPunct="1">
              <a:lnSpc>
                <a:spcPct val="90000"/>
              </a:lnSpc>
              <a:spcBef>
                <a:spcPts val="1000"/>
              </a:spcBef>
              <a:spcAft>
                <a:spcPts val="0"/>
              </a:spcAft>
              <a:buClr>
                <a:schemeClr val="accent2"/>
              </a:buClr>
              <a:buSzPct val="75000"/>
              <a:buFontTx/>
              <a:buNone/>
              <a:tabLst/>
              <a:defRPr/>
            </a:pPr>
            <a:r>
              <a:rPr lang="en-US" noProof="0"/>
              <a:t>Click the icon to add an image</a:t>
            </a:r>
          </a:p>
        </p:txBody>
      </p:sp>
      <p:pic>
        <p:nvPicPr>
          <p:cNvPr id="6" name="Afbeelding 5">
            <a:extLst>
              <a:ext uri="{FF2B5EF4-FFF2-40B4-BE49-F238E27FC236}">
                <a16:creationId xmlns:a16="http://schemas.microsoft.com/office/drawing/2014/main" id="{DDAEEF20-FBF9-4ADA-A634-016812C04000}"/>
              </a:ext>
            </a:extLst>
          </p:cNvPr>
          <p:cNvPicPr>
            <a:picLocks noChangeAspect="1"/>
          </p:cNvPicPr>
          <p:nvPr userDrawn="1"/>
        </p:nvPicPr>
        <p:blipFill>
          <a:blip r:embed="rId2"/>
          <a:stretch>
            <a:fillRect/>
          </a:stretch>
        </p:blipFill>
        <p:spPr>
          <a:xfrm>
            <a:off x="626400" y="6466361"/>
            <a:ext cx="867176" cy="226800"/>
          </a:xfrm>
          <a:prstGeom prst="rect">
            <a:avLst/>
          </a:prstGeom>
        </p:spPr>
      </p:pic>
    </p:spTree>
    <p:extLst>
      <p:ext uri="{BB962C8B-B14F-4D97-AF65-F5344CB8AC3E}">
        <p14:creationId xmlns:p14="http://schemas.microsoft.com/office/powerpoint/2010/main" val="419609010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UAntwerpen_1imagequote">
    <p:spTree>
      <p:nvGrpSpPr>
        <p:cNvPr id="1" name=""/>
        <p:cNvGrpSpPr/>
        <p:nvPr/>
      </p:nvGrpSpPr>
      <p:grpSpPr>
        <a:xfrm>
          <a:off x="0" y="0"/>
          <a:ext cx="0" cy="0"/>
          <a:chOff x="0" y="0"/>
          <a:chExt cx="0" cy="0"/>
        </a:xfrm>
      </p:grpSpPr>
      <p:sp>
        <p:nvSpPr>
          <p:cNvPr id="3" name="Tijdelijke aanduiding voor afbeelding 3">
            <a:extLst>
              <a:ext uri="{FF2B5EF4-FFF2-40B4-BE49-F238E27FC236}">
                <a16:creationId xmlns:a16="http://schemas.microsoft.com/office/drawing/2014/main" id="{BF020726-1AA6-EE4D-9CD8-9B40673609EC}"/>
              </a:ext>
            </a:extLst>
          </p:cNvPr>
          <p:cNvSpPr>
            <a:spLocks noGrp="1"/>
          </p:cNvSpPr>
          <p:nvPr>
            <p:ph type="pic" sz="quarter" idx="10" hasCustomPrompt="1"/>
          </p:nvPr>
        </p:nvSpPr>
        <p:spPr>
          <a:xfrm>
            <a:off x="0" y="0"/>
            <a:ext cx="12192000" cy="6858000"/>
          </a:xfrm>
          <a:prstGeom prst="rect">
            <a:avLst/>
          </a:prstGeom>
          <a:solidFill>
            <a:schemeClr val="accent1"/>
          </a:solidFill>
        </p:spPr>
        <p:txBody>
          <a:bodyPr/>
          <a:lstStyle>
            <a:lvl1pPr marL="0" marR="0" indent="0" algn="l" defTabSz="914400" rtl="0" eaLnBrk="1" fontAlgn="auto" latinLnBrk="0" hangingPunct="1">
              <a:lnSpc>
                <a:spcPct val="90000"/>
              </a:lnSpc>
              <a:spcBef>
                <a:spcPts val="1000"/>
              </a:spcBef>
              <a:spcAft>
                <a:spcPts val="0"/>
              </a:spcAft>
              <a:buClr>
                <a:schemeClr val="accent2"/>
              </a:buClr>
              <a:buSzPct val="75000"/>
              <a:buFontTx/>
              <a:buNone/>
              <a:tabLst/>
              <a:defRPr b="0" i="0">
                <a:solidFill>
                  <a:schemeClr val="bg1"/>
                </a:solidFill>
                <a:latin typeface="Calibri Light" panose="020F0302020204030204" pitchFamily="34" charset="0"/>
                <a:cs typeface="Calibri Light" panose="020F0302020204030204" pitchFamily="34" charset="0"/>
              </a:defRPr>
            </a:lvl1pPr>
          </a:lstStyle>
          <a:p>
            <a:pPr marL="0" marR="0" lvl="0" indent="0" algn="l" defTabSz="914400" rtl="0" eaLnBrk="1" fontAlgn="auto" latinLnBrk="0" hangingPunct="1">
              <a:lnSpc>
                <a:spcPct val="90000"/>
              </a:lnSpc>
              <a:spcBef>
                <a:spcPts val="1000"/>
              </a:spcBef>
              <a:spcAft>
                <a:spcPts val="0"/>
              </a:spcAft>
              <a:buClr>
                <a:schemeClr val="accent2"/>
              </a:buClr>
              <a:buSzPct val="75000"/>
              <a:buFontTx/>
              <a:buNone/>
              <a:tabLst/>
              <a:defRPr/>
            </a:pPr>
            <a:r>
              <a:rPr lang="en-US" noProof="0"/>
              <a:t>Click the icon to add an image</a:t>
            </a:r>
          </a:p>
        </p:txBody>
      </p:sp>
      <p:sp>
        <p:nvSpPr>
          <p:cNvPr id="4" name="Tijdelijke aanduiding voor tekst 5">
            <a:extLst>
              <a:ext uri="{FF2B5EF4-FFF2-40B4-BE49-F238E27FC236}">
                <a16:creationId xmlns:a16="http://schemas.microsoft.com/office/drawing/2014/main" id="{89753A3A-E019-254C-9677-C9C519017AAD}"/>
              </a:ext>
            </a:extLst>
          </p:cNvPr>
          <p:cNvSpPr>
            <a:spLocks noGrp="1"/>
          </p:cNvSpPr>
          <p:nvPr>
            <p:ph type="body" sz="quarter" idx="12" hasCustomPrompt="1"/>
          </p:nvPr>
        </p:nvSpPr>
        <p:spPr>
          <a:xfrm>
            <a:off x="7806518" y="3613790"/>
            <a:ext cx="3761595" cy="728662"/>
          </a:xfrm>
          <a:prstGeom prst="rect">
            <a:avLst/>
          </a:prstGeom>
        </p:spPr>
        <p:txBody>
          <a:bodyPr lIns="0" tIns="0" rIns="0" bIns="0">
            <a:noAutofit/>
          </a:bodyPr>
          <a:lstStyle>
            <a:lvl1pPr marL="0" indent="0">
              <a:buNone/>
              <a:defRPr sz="2400" b="0" i="0">
                <a:solidFill>
                  <a:schemeClr val="bg1"/>
                </a:solidFill>
                <a:latin typeface="Calibri Light" panose="020F0302020204030204" pitchFamily="34" charset="0"/>
                <a:cs typeface="Calibri Light" panose="020F0302020204030204" pitchFamily="34" charset="0"/>
              </a:defRPr>
            </a:lvl1pPr>
          </a:lstStyle>
          <a:p>
            <a:r>
              <a:rPr lang="en-US" noProof="0"/>
              <a:t>First Name Name</a:t>
            </a:r>
          </a:p>
        </p:txBody>
      </p:sp>
      <p:sp>
        <p:nvSpPr>
          <p:cNvPr id="5" name="Text Placeholder 14">
            <a:extLst>
              <a:ext uri="{FF2B5EF4-FFF2-40B4-BE49-F238E27FC236}">
                <a16:creationId xmlns:a16="http://schemas.microsoft.com/office/drawing/2014/main" id="{4D01101A-4B64-9146-92CB-AB7133B61F74}"/>
              </a:ext>
            </a:extLst>
          </p:cNvPr>
          <p:cNvSpPr>
            <a:spLocks noGrp="1"/>
          </p:cNvSpPr>
          <p:nvPr>
            <p:ph type="body" sz="quarter" idx="13" hasCustomPrompt="1"/>
          </p:nvPr>
        </p:nvSpPr>
        <p:spPr>
          <a:xfrm>
            <a:off x="7805738" y="1500371"/>
            <a:ext cx="3762375" cy="1945955"/>
          </a:xfrm>
          <a:prstGeom prst="rect">
            <a:avLst/>
          </a:prstGeom>
        </p:spPr>
        <p:txBody>
          <a:bodyPr lIns="0" tIns="0" rIns="0" bIns="0"/>
          <a:lstStyle>
            <a:lvl1pPr>
              <a:spcBef>
                <a:spcPts val="0"/>
              </a:spcBef>
              <a:buNone/>
              <a:defRPr b="1" i="0">
                <a:solidFill>
                  <a:schemeClr val="bg1"/>
                </a:solidFill>
                <a:latin typeface="Calibri" panose="020F0502020204030204" pitchFamily="34" charset="0"/>
                <a:cs typeface="Calibri" panose="020F0502020204030204" pitchFamily="34" charset="0"/>
              </a:defRPr>
            </a:lvl1pPr>
          </a:lstStyle>
          <a:p>
            <a:r>
              <a:rPr lang="en-US" noProof="0"/>
              <a:t>Quote</a:t>
            </a:r>
          </a:p>
        </p:txBody>
      </p:sp>
    </p:spTree>
    <p:extLst>
      <p:ext uri="{BB962C8B-B14F-4D97-AF65-F5344CB8AC3E}">
        <p14:creationId xmlns:p14="http://schemas.microsoft.com/office/powerpoint/2010/main" val="109219068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UAntwerpen_1imagequoteandlogo">
    <p:spTree>
      <p:nvGrpSpPr>
        <p:cNvPr id="1" name=""/>
        <p:cNvGrpSpPr/>
        <p:nvPr/>
      </p:nvGrpSpPr>
      <p:grpSpPr>
        <a:xfrm>
          <a:off x="0" y="0"/>
          <a:ext cx="0" cy="0"/>
          <a:chOff x="0" y="0"/>
          <a:chExt cx="0" cy="0"/>
        </a:xfrm>
      </p:grpSpPr>
      <p:sp>
        <p:nvSpPr>
          <p:cNvPr id="3" name="Picture Placeholder 8">
            <a:extLst>
              <a:ext uri="{FF2B5EF4-FFF2-40B4-BE49-F238E27FC236}">
                <a16:creationId xmlns:a16="http://schemas.microsoft.com/office/drawing/2014/main" id="{09DBE046-B8F3-D840-ABA8-37DDBE8E14F1}"/>
              </a:ext>
            </a:extLst>
          </p:cNvPr>
          <p:cNvSpPr>
            <a:spLocks noGrp="1"/>
          </p:cNvSpPr>
          <p:nvPr>
            <p:ph type="pic" sz="quarter" idx="10" hasCustomPrompt="1"/>
          </p:nvPr>
        </p:nvSpPr>
        <p:spPr>
          <a:xfrm>
            <a:off x="623888" y="627478"/>
            <a:ext cx="10944225" cy="5609810"/>
          </a:xfrm>
          <a:custGeom>
            <a:avLst/>
            <a:gdLst>
              <a:gd name="connsiteX0" fmla="*/ 8545 w 10944225"/>
              <a:gd name="connsiteY0" fmla="*/ 0 h 5609810"/>
              <a:gd name="connsiteX1" fmla="*/ 10944225 w 10944225"/>
              <a:gd name="connsiteY1" fmla="*/ 8545 h 5609810"/>
              <a:gd name="connsiteX2" fmla="*/ 10944225 w 10944225"/>
              <a:gd name="connsiteY2" fmla="*/ 5609810 h 5609810"/>
              <a:gd name="connsiteX3" fmla="*/ 253304 w 10944225"/>
              <a:gd name="connsiteY3" fmla="*/ 5609810 h 5609810"/>
              <a:gd name="connsiteX4" fmla="*/ 202263 w 10944225"/>
              <a:gd name="connsiteY4" fmla="*/ 5604665 h 5609810"/>
              <a:gd name="connsiteX5" fmla="*/ 0 w 10944225"/>
              <a:gd name="connsiteY5" fmla="*/ 5356497 h 5609810"/>
              <a:gd name="connsiteX6" fmla="*/ 8545 w 10944225"/>
              <a:gd name="connsiteY6" fmla="*/ 0 h 5609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44225" h="5609810">
                <a:moveTo>
                  <a:pt x="8545" y="0"/>
                </a:moveTo>
                <a:lnTo>
                  <a:pt x="10944225" y="8545"/>
                </a:lnTo>
                <a:lnTo>
                  <a:pt x="10944225" y="5609810"/>
                </a:lnTo>
                <a:lnTo>
                  <a:pt x="253304" y="5609810"/>
                </a:lnTo>
                <a:lnTo>
                  <a:pt x="202263" y="5604665"/>
                </a:lnTo>
                <a:cubicBezTo>
                  <a:pt x="86832" y="5581044"/>
                  <a:pt x="0" y="5478911"/>
                  <a:pt x="0" y="5356497"/>
                </a:cubicBezTo>
                <a:cubicBezTo>
                  <a:pt x="2848" y="3570998"/>
                  <a:pt x="5697" y="1785499"/>
                  <a:pt x="8545" y="0"/>
                </a:cubicBezTo>
                <a:close/>
              </a:path>
            </a:pathLst>
          </a:custGeom>
          <a:solidFill>
            <a:schemeClr val="tx1"/>
          </a:solidFill>
        </p:spPr>
        <p:txBody>
          <a:bodyPr wrap="square">
            <a:noAutofit/>
          </a:bodyPr>
          <a:lstStyle>
            <a:lvl1pPr marL="0" marR="0" indent="0" algn="l" defTabSz="914400" rtl="0" eaLnBrk="1" fontAlgn="auto" latinLnBrk="0" hangingPunct="1">
              <a:lnSpc>
                <a:spcPct val="90000"/>
              </a:lnSpc>
              <a:spcBef>
                <a:spcPts val="1000"/>
              </a:spcBef>
              <a:spcAft>
                <a:spcPts val="0"/>
              </a:spcAft>
              <a:buClr>
                <a:schemeClr val="accent2"/>
              </a:buClr>
              <a:buSzPct val="75000"/>
              <a:buFontTx/>
              <a:buNone/>
              <a:tabLst/>
              <a:defRPr b="0" i="0">
                <a:solidFill>
                  <a:schemeClr val="bg1"/>
                </a:solidFill>
                <a:latin typeface="Calibri Light" panose="020F0302020204030204" pitchFamily="34" charset="0"/>
                <a:cs typeface="Calibri Light" panose="020F0302020204030204" pitchFamily="34" charset="0"/>
              </a:defRPr>
            </a:lvl1pPr>
          </a:lstStyle>
          <a:p>
            <a:pPr marL="0" marR="0" lvl="0" indent="0" algn="l" defTabSz="914400" rtl="0" eaLnBrk="1" fontAlgn="auto" latinLnBrk="0" hangingPunct="1">
              <a:lnSpc>
                <a:spcPct val="90000"/>
              </a:lnSpc>
              <a:spcBef>
                <a:spcPts val="1000"/>
              </a:spcBef>
              <a:spcAft>
                <a:spcPts val="0"/>
              </a:spcAft>
              <a:buClr>
                <a:schemeClr val="accent2"/>
              </a:buClr>
              <a:buSzPct val="75000"/>
              <a:buFontTx/>
              <a:buNone/>
              <a:tabLst/>
              <a:defRPr/>
            </a:pPr>
            <a:r>
              <a:rPr lang="en-US" noProof="0"/>
              <a:t>Click the icon to add an image</a:t>
            </a:r>
          </a:p>
        </p:txBody>
      </p:sp>
      <p:sp>
        <p:nvSpPr>
          <p:cNvPr id="4" name="Tijdelijke aanduiding voor tekst 5">
            <a:extLst>
              <a:ext uri="{FF2B5EF4-FFF2-40B4-BE49-F238E27FC236}">
                <a16:creationId xmlns:a16="http://schemas.microsoft.com/office/drawing/2014/main" id="{29C33EA9-EAA8-554B-9770-EC4BF96CD42E}"/>
              </a:ext>
            </a:extLst>
          </p:cNvPr>
          <p:cNvSpPr>
            <a:spLocks noGrp="1"/>
          </p:cNvSpPr>
          <p:nvPr>
            <p:ph type="body" sz="quarter" idx="12" hasCustomPrompt="1"/>
          </p:nvPr>
        </p:nvSpPr>
        <p:spPr>
          <a:xfrm>
            <a:off x="7806519" y="3613790"/>
            <a:ext cx="3415735" cy="728662"/>
          </a:xfrm>
          <a:prstGeom prst="rect">
            <a:avLst/>
          </a:prstGeom>
        </p:spPr>
        <p:txBody>
          <a:bodyPr lIns="0" tIns="0" rIns="0" bIns="0">
            <a:noAutofit/>
          </a:bodyPr>
          <a:lstStyle>
            <a:lvl1pPr marL="0" indent="0">
              <a:buNone/>
              <a:defRPr sz="2400" b="0" i="0">
                <a:solidFill>
                  <a:schemeClr val="bg1"/>
                </a:solidFill>
                <a:latin typeface="Calibri Light" panose="020F0302020204030204" pitchFamily="34" charset="0"/>
                <a:cs typeface="Calibri Light" panose="020F0302020204030204" pitchFamily="34" charset="0"/>
              </a:defRPr>
            </a:lvl1pPr>
          </a:lstStyle>
          <a:p>
            <a:r>
              <a:rPr lang="en-US" noProof="0"/>
              <a:t>First Name Name</a:t>
            </a:r>
          </a:p>
        </p:txBody>
      </p:sp>
      <p:sp>
        <p:nvSpPr>
          <p:cNvPr id="5" name="Text Placeholder 14">
            <a:extLst>
              <a:ext uri="{FF2B5EF4-FFF2-40B4-BE49-F238E27FC236}">
                <a16:creationId xmlns:a16="http://schemas.microsoft.com/office/drawing/2014/main" id="{9A2A5195-C3FC-3548-A159-FD845F8D8AB0}"/>
              </a:ext>
            </a:extLst>
          </p:cNvPr>
          <p:cNvSpPr>
            <a:spLocks noGrp="1"/>
          </p:cNvSpPr>
          <p:nvPr>
            <p:ph type="body" sz="quarter" idx="13" hasCustomPrompt="1"/>
          </p:nvPr>
        </p:nvSpPr>
        <p:spPr>
          <a:xfrm>
            <a:off x="7805739" y="1500371"/>
            <a:ext cx="3416443" cy="1945955"/>
          </a:xfrm>
          <a:prstGeom prst="rect">
            <a:avLst/>
          </a:prstGeom>
        </p:spPr>
        <p:txBody>
          <a:bodyPr lIns="0" tIns="0" rIns="0" bIns="0"/>
          <a:lstStyle>
            <a:lvl1pPr>
              <a:buNone/>
              <a:defRPr b="1" i="0">
                <a:solidFill>
                  <a:schemeClr val="bg1"/>
                </a:solidFill>
                <a:latin typeface="Calibri" panose="020F0502020204030204" pitchFamily="34" charset="0"/>
                <a:cs typeface="Calibri" panose="020F0502020204030204" pitchFamily="34" charset="0"/>
              </a:defRPr>
            </a:lvl1pPr>
          </a:lstStyle>
          <a:p>
            <a:r>
              <a:rPr lang="en-US" noProof="0"/>
              <a:t>Quote</a:t>
            </a:r>
          </a:p>
        </p:txBody>
      </p:sp>
      <p:pic>
        <p:nvPicPr>
          <p:cNvPr id="8" name="Afbeelding 5">
            <a:extLst>
              <a:ext uri="{FF2B5EF4-FFF2-40B4-BE49-F238E27FC236}">
                <a16:creationId xmlns:a16="http://schemas.microsoft.com/office/drawing/2014/main" id="{F5E6D651-95D2-4AFA-B5E3-C41307FAB52D}"/>
              </a:ext>
            </a:extLst>
          </p:cNvPr>
          <p:cNvPicPr>
            <a:picLocks noChangeAspect="1"/>
          </p:cNvPicPr>
          <p:nvPr userDrawn="1"/>
        </p:nvPicPr>
        <p:blipFill>
          <a:blip r:embed="rId2"/>
          <a:stretch>
            <a:fillRect/>
          </a:stretch>
        </p:blipFill>
        <p:spPr>
          <a:xfrm>
            <a:off x="626400" y="6466361"/>
            <a:ext cx="867176" cy="226800"/>
          </a:xfrm>
          <a:prstGeom prst="rect">
            <a:avLst/>
          </a:prstGeom>
        </p:spPr>
      </p:pic>
    </p:spTree>
    <p:extLst>
      <p:ext uri="{BB962C8B-B14F-4D97-AF65-F5344CB8AC3E}">
        <p14:creationId xmlns:p14="http://schemas.microsoft.com/office/powerpoint/2010/main" val="28109745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UAntwerpen_imageandtext">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61B9851-093E-A241-B582-F0998CFFFEA9}"/>
              </a:ext>
            </a:extLst>
          </p:cNvPr>
          <p:cNvSpPr>
            <a:spLocks noGrp="1"/>
          </p:cNvSpPr>
          <p:nvPr>
            <p:ph type="sldNum" sz="quarter" idx="10"/>
          </p:nvPr>
        </p:nvSpPr>
        <p:spPr/>
        <p:txBody>
          <a:bodyPr/>
          <a:lstStyle>
            <a:lvl1pPr>
              <a:defRPr b="0" i="0">
                <a:latin typeface="Calibri Light" panose="020F0302020204030204" pitchFamily="34" charset="0"/>
                <a:cs typeface="Calibri Light" panose="020F0302020204030204" pitchFamily="34" charset="0"/>
              </a:defRPr>
            </a:lvl1pPr>
          </a:lstStyle>
          <a:p>
            <a:fld id="{E038E271-308C-2E46-A3EC-56326F9084CC}" type="slidenum">
              <a:rPr lang="nl-BE" smtClean="0"/>
              <a:pPr/>
              <a:t>‹#›</a:t>
            </a:fld>
            <a:endParaRPr lang="nl-BE">
              <a:latin typeface="Calibri Light" panose="020F0302020204030204" pitchFamily="34" charset="0"/>
            </a:endParaRPr>
          </a:p>
        </p:txBody>
      </p:sp>
      <p:sp>
        <p:nvSpPr>
          <p:cNvPr id="7" name="Titel 4">
            <a:extLst>
              <a:ext uri="{FF2B5EF4-FFF2-40B4-BE49-F238E27FC236}">
                <a16:creationId xmlns:a16="http://schemas.microsoft.com/office/drawing/2014/main" id="{041CBA9C-BD5E-424C-93BC-60164869E1DC}"/>
              </a:ext>
            </a:extLst>
          </p:cNvPr>
          <p:cNvSpPr>
            <a:spLocks noGrp="1"/>
          </p:cNvSpPr>
          <p:nvPr>
            <p:ph type="title" hasCustomPrompt="1"/>
          </p:nvPr>
        </p:nvSpPr>
        <p:spPr>
          <a:xfrm>
            <a:off x="6564313" y="620713"/>
            <a:ext cx="5003800" cy="1385085"/>
          </a:xfrm>
        </p:spPr>
        <p:txBody>
          <a:bodyPr/>
          <a:lstStyle>
            <a:lvl1pPr>
              <a:defRPr b="1" i="0">
                <a:latin typeface="Calibri" panose="020F0502020204030204" pitchFamily="34" charset="0"/>
                <a:cs typeface="Calibri" panose="020F0502020204030204" pitchFamily="34" charset="0"/>
              </a:defRPr>
            </a:lvl1pPr>
          </a:lstStyle>
          <a:p>
            <a:r>
              <a:rPr lang="en-US" noProof="0"/>
              <a:t>Click to edit master title style</a:t>
            </a:r>
          </a:p>
        </p:txBody>
      </p:sp>
      <p:sp>
        <p:nvSpPr>
          <p:cNvPr id="9" name="Picture Placeholder 32">
            <a:extLst>
              <a:ext uri="{FF2B5EF4-FFF2-40B4-BE49-F238E27FC236}">
                <a16:creationId xmlns:a16="http://schemas.microsoft.com/office/drawing/2014/main" id="{971C9B50-FEE3-1047-A14B-9C8C2F5D6064}"/>
              </a:ext>
            </a:extLst>
          </p:cNvPr>
          <p:cNvSpPr>
            <a:spLocks noGrp="1"/>
          </p:cNvSpPr>
          <p:nvPr>
            <p:ph type="pic" idx="1" hasCustomPrompt="1"/>
          </p:nvPr>
        </p:nvSpPr>
        <p:spPr>
          <a:xfrm>
            <a:off x="623889" y="620713"/>
            <a:ext cx="5145732" cy="5616575"/>
          </a:xfrm>
          <a:custGeom>
            <a:avLst/>
            <a:gdLst>
              <a:gd name="connsiteX0" fmla="*/ 0 w 5145732"/>
              <a:gd name="connsiteY0" fmla="*/ 0 h 5616575"/>
              <a:gd name="connsiteX1" fmla="*/ 5145732 w 5145732"/>
              <a:gd name="connsiteY1" fmla="*/ 0 h 5616575"/>
              <a:gd name="connsiteX2" fmla="*/ 5145732 w 5145732"/>
              <a:gd name="connsiteY2" fmla="*/ 5616575 h 5616575"/>
              <a:gd name="connsiteX3" fmla="*/ 253304 w 5145732"/>
              <a:gd name="connsiteY3" fmla="*/ 5616575 h 5616575"/>
              <a:gd name="connsiteX4" fmla="*/ 202263 w 5145732"/>
              <a:gd name="connsiteY4" fmla="*/ 5611430 h 5616575"/>
              <a:gd name="connsiteX5" fmla="*/ 0 w 5145732"/>
              <a:gd name="connsiteY5" fmla="*/ 5363262 h 5616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45732" h="5616575">
                <a:moveTo>
                  <a:pt x="0" y="0"/>
                </a:moveTo>
                <a:lnTo>
                  <a:pt x="5145732" y="0"/>
                </a:lnTo>
                <a:lnTo>
                  <a:pt x="5145732" y="5616575"/>
                </a:lnTo>
                <a:lnTo>
                  <a:pt x="253304" y="5616575"/>
                </a:lnTo>
                <a:lnTo>
                  <a:pt x="202263" y="5611430"/>
                </a:lnTo>
                <a:cubicBezTo>
                  <a:pt x="86832" y="5587809"/>
                  <a:pt x="0" y="5485676"/>
                  <a:pt x="0" y="5363262"/>
                </a:cubicBezTo>
                <a:close/>
              </a:path>
            </a:pathLst>
          </a:custGeom>
          <a:solidFill>
            <a:schemeClr val="tx2"/>
          </a:solidFill>
        </p:spPr>
        <p:txBody>
          <a:bodyPr wrap="square">
            <a:noAutofit/>
          </a:bodyPr>
          <a:lstStyle>
            <a:lvl1pPr marL="0" marR="0" indent="0" algn="l" defTabSz="914400" rtl="0" eaLnBrk="1" fontAlgn="auto" latinLnBrk="0" hangingPunct="1">
              <a:lnSpc>
                <a:spcPct val="90000"/>
              </a:lnSpc>
              <a:spcBef>
                <a:spcPts val="1000"/>
              </a:spcBef>
              <a:spcAft>
                <a:spcPts val="0"/>
              </a:spcAft>
              <a:buClr>
                <a:schemeClr val="accent2"/>
              </a:buClr>
              <a:buSzPct val="75000"/>
              <a:buFontTx/>
              <a:buNone/>
              <a:tabLst/>
              <a:defRPr sz="3200" b="0" i="0">
                <a:solidFill>
                  <a:schemeClr val="bg1"/>
                </a:solidFill>
                <a:latin typeface="Calibri Light" panose="020F0302020204030204" pitchFamily="34" charset="0"/>
                <a:cs typeface="Calibri Light" panose="020F0302020204030204"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1" fontAlgn="auto" latinLnBrk="0" hangingPunct="1">
              <a:lnSpc>
                <a:spcPct val="90000"/>
              </a:lnSpc>
              <a:spcBef>
                <a:spcPts val="1000"/>
              </a:spcBef>
              <a:spcAft>
                <a:spcPts val="0"/>
              </a:spcAft>
              <a:buClr>
                <a:schemeClr val="accent2"/>
              </a:buClr>
              <a:buSzPct val="75000"/>
              <a:buFontTx/>
              <a:buNone/>
              <a:tabLst/>
              <a:defRPr/>
            </a:pPr>
            <a:r>
              <a:rPr lang="en-US" noProof="0"/>
              <a:t>Click the icon to add an image</a:t>
            </a:r>
          </a:p>
        </p:txBody>
      </p:sp>
      <p:sp>
        <p:nvSpPr>
          <p:cNvPr id="6" name="Content Placeholder 5">
            <a:extLst>
              <a:ext uri="{FF2B5EF4-FFF2-40B4-BE49-F238E27FC236}">
                <a16:creationId xmlns:a16="http://schemas.microsoft.com/office/drawing/2014/main" id="{1800C433-47C4-4D3D-A245-AA41DF75B6E3}"/>
              </a:ext>
            </a:extLst>
          </p:cNvPr>
          <p:cNvSpPr>
            <a:spLocks noGrp="1"/>
          </p:cNvSpPr>
          <p:nvPr>
            <p:ph sz="quarter" idx="12" hasCustomPrompt="1"/>
          </p:nvPr>
        </p:nvSpPr>
        <p:spPr>
          <a:xfrm>
            <a:off x="6564313" y="2271713"/>
            <a:ext cx="5004000" cy="3965575"/>
          </a:xfrm>
        </p:spPr>
        <p:txBody>
          <a:bodyPr/>
          <a:lstStyle>
            <a:lvl1pPr>
              <a:defRPr b="0"/>
            </a:lvl1pPr>
          </a:lstStyle>
          <a:p>
            <a:pPr lvl="0"/>
            <a:r>
              <a:rPr lang="en-US" noProof="0"/>
              <a:t>Object</a:t>
            </a:r>
          </a:p>
        </p:txBody>
      </p:sp>
    </p:spTree>
    <p:extLst>
      <p:ext uri="{BB962C8B-B14F-4D97-AF65-F5344CB8AC3E}">
        <p14:creationId xmlns:p14="http://schemas.microsoft.com/office/powerpoint/2010/main" val="1791485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UAntwerpen_imagequote">
    <p:spTree>
      <p:nvGrpSpPr>
        <p:cNvPr id="1" name=""/>
        <p:cNvGrpSpPr/>
        <p:nvPr/>
      </p:nvGrpSpPr>
      <p:grpSpPr>
        <a:xfrm>
          <a:off x="0" y="0"/>
          <a:ext cx="0" cy="0"/>
          <a:chOff x="0" y="0"/>
          <a:chExt cx="0" cy="0"/>
        </a:xfrm>
      </p:grpSpPr>
      <p:sp>
        <p:nvSpPr>
          <p:cNvPr id="5" name="Tijdelijke aanduiding voor tekst 5">
            <a:extLst>
              <a:ext uri="{FF2B5EF4-FFF2-40B4-BE49-F238E27FC236}">
                <a16:creationId xmlns:a16="http://schemas.microsoft.com/office/drawing/2014/main" id="{B12DC5D2-C15B-384E-ACE3-F0E40CA5B411}"/>
              </a:ext>
            </a:extLst>
          </p:cNvPr>
          <p:cNvSpPr>
            <a:spLocks noGrp="1"/>
          </p:cNvSpPr>
          <p:nvPr>
            <p:ph type="body" sz="quarter" idx="12" hasCustomPrompt="1"/>
          </p:nvPr>
        </p:nvSpPr>
        <p:spPr>
          <a:xfrm>
            <a:off x="6419850" y="3790950"/>
            <a:ext cx="4679950" cy="728662"/>
          </a:xfrm>
          <a:prstGeom prst="rect">
            <a:avLst/>
          </a:prstGeom>
        </p:spPr>
        <p:txBody>
          <a:bodyPr lIns="0" tIns="0" rIns="0" bIns="0">
            <a:noAutofit/>
          </a:bodyPr>
          <a:lstStyle>
            <a:lvl1pPr marL="0" indent="0">
              <a:buNone/>
              <a:defRPr sz="2400" b="1" i="0">
                <a:latin typeface="Calibri" panose="020F0502020204030204" pitchFamily="34" charset="0"/>
                <a:cs typeface="Calibri" panose="020F0502020204030204" pitchFamily="34" charset="0"/>
              </a:defRPr>
            </a:lvl1pPr>
          </a:lstStyle>
          <a:p>
            <a:r>
              <a:rPr lang="en-US" noProof="0"/>
              <a:t>First Name Surname</a:t>
            </a:r>
          </a:p>
        </p:txBody>
      </p:sp>
      <p:sp>
        <p:nvSpPr>
          <p:cNvPr id="7" name="Text Placeholder 6">
            <a:extLst>
              <a:ext uri="{FF2B5EF4-FFF2-40B4-BE49-F238E27FC236}">
                <a16:creationId xmlns:a16="http://schemas.microsoft.com/office/drawing/2014/main" id="{028C578B-3D4D-A146-A851-282B51A240E9}"/>
              </a:ext>
            </a:extLst>
          </p:cNvPr>
          <p:cNvSpPr>
            <a:spLocks noGrp="1"/>
          </p:cNvSpPr>
          <p:nvPr>
            <p:ph type="body" sz="quarter" idx="14" hasCustomPrompt="1"/>
          </p:nvPr>
        </p:nvSpPr>
        <p:spPr>
          <a:xfrm>
            <a:off x="6419850" y="1550988"/>
            <a:ext cx="5148263" cy="2009775"/>
          </a:xfrm>
          <a:prstGeom prst="rect">
            <a:avLst/>
          </a:prstGeom>
        </p:spPr>
        <p:txBody>
          <a:bodyPr/>
          <a:lstStyle>
            <a:lvl1pPr>
              <a:buFontTx/>
              <a:buNone/>
              <a:defRPr sz="4000" b="1" i="0">
                <a:latin typeface="Calibri" panose="020F0502020204030204" pitchFamily="34" charset="0"/>
                <a:cs typeface="Calibri" panose="020F0502020204030204" pitchFamily="34" charset="0"/>
              </a:defRPr>
            </a:lvl1pPr>
            <a:lvl2pPr>
              <a:buFontTx/>
              <a:buNone/>
              <a:defRPr b="1" i="0">
                <a:latin typeface="ITC Officina Sans Std Book" panose="020B0506040203020204" pitchFamily="34" charset="77"/>
              </a:defRPr>
            </a:lvl2pPr>
            <a:lvl3pPr>
              <a:buFontTx/>
              <a:buNone/>
              <a:defRPr b="1" i="0">
                <a:latin typeface="ITC Officina Sans Std Book" panose="020B0506040203020204" pitchFamily="34" charset="77"/>
              </a:defRPr>
            </a:lvl3pPr>
            <a:lvl4pPr>
              <a:buFontTx/>
              <a:buNone/>
              <a:defRPr b="1" i="0">
                <a:latin typeface="ITC Officina Sans Std Book" panose="020B0506040203020204" pitchFamily="34" charset="77"/>
              </a:defRPr>
            </a:lvl4pPr>
            <a:lvl5pPr>
              <a:buFontTx/>
              <a:buNone/>
              <a:defRPr b="1" i="0">
                <a:latin typeface="ITC Officina Sans Std Book" panose="020B0506040203020204" pitchFamily="34" charset="77"/>
              </a:defRPr>
            </a:lvl5pPr>
          </a:lstStyle>
          <a:p>
            <a:pPr lvl="0"/>
            <a:r>
              <a:rPr lang="en-US" noProof="0"/>
              <a:t>Quote</a:t>
            </a:r>
          </a:p>
        </p:txBody>
      </p:sp>
      <p:sp>
        <p:nvSpPr>
          <p:cNvPr id="8" name="Picture Placeholder 32">
            <a:extLst>
              <a:ext uri="{FF2B5EF4-FFF2-40B4-BE49-F238E27FC236}">
                <a16:creationId xmlns:a16="http://schemas.microsoft.com/office/drawing/2014/main" id="{EC1F9A97-4534-9843-B646-D059D7C6C134}"/>
              </a:ext>
            </a:extLst>
          </p:cNvPr>
          <p:cNvSpPr>
            <a:spLocks noGrp="1"/>
          </p:cNvSpPr>
          <p:nvPr>
            <p:ph type="pic" idx="1" hasCustomPrompt="1"/>
          </p:nvPr>
        </p:nvSpPr>
        <p:spPr>
          <a:xfrm>
            <a:off x="623889" y="620713"/>
            <a:ext cx="5145732" cy="5616575"/>
          </a:xfrm>
          <a:custGeom>
            <a:avLst/>
            <a:gdLst>
              <a:gd name="connsiteX0" fmla="*/ 0 w 5145732"/>
              <a:gd name="connsiteY0" fmla="*/ 0 h 5616575"/>
              <a:gd name="connsiteX1" fmla="*/ 5145732 w 5145732"/>
              <a:gd name="connsiteY1" fmla="*/ 0 h 5616575"/>
              <a:gd name="connsiteX2" fmla="*/ 5145732 w 5145732"/>
              <a:gd name="connsiteY2" fmla="*/ 5616575 h 5616575"/>
              <a:gd name="connsiteX3" fmla="*/ 253304 w 5145732"/>
              <a:gd name="connsiteY3" fmla="*/ 5616575 h 5616575"/>
              <a:gd name="connsiteX4" fmla="*/ 202263 w 5145732"/>
              <a:gd name="connsiteY4" fmla="*/ 5611430 h 5616575"/>
              <a:gd name="connsiteX5" fmla="*/ 0 w 5145732"/>
              <a:gd name="connsiteY5" fmla="*/ 5363262 h 5616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45732" h="5616575">
                <a:moveTo>
                  <a:pt x="0" y="0"/>
                </a:moveTo>
                <a:lnTo>
                  <a:pt x="5145732" y="0"/>
                </a:lnTo>
                <a:lnTo>
                  <a:pt x="5145732" y="5616575"/>
                </a:lnTo>
                <a:lnTo>
                  <a:pt x="253304" y="5616575"/>
                </a:lnTo>
                <a:lnTo>
                  <a:pt x="202263" y="5611430"/>
                </a:lnTo>
                <a:cubicBezTo>
                  <a:pt x="86832" y="5587809"/>
                  <a:pt x="0" y="5485676"/>
                  <a:pt x="0" y="5363262"/>
                </a:cubicBezTo>
                <a:close/>
              </a:path>
            </a:pathLst>
          </a:custGeom>
          <a:solidFill>
            <a:schemeClr val="tx2"/>
          </a:solidFill>
        </p:spPr>
        <p:txBody>
          <a:bodyPr wrap="square">
            <a:noAutofit/>
          </a:bodyPr>
          <a:lstStyle>
            <a:lvl1pPr marL="0" marR="0" indent="0" algn="l" defTabSz="914400" rtl="0" eaLnBrk="1" fontAlgn="auto" latinLnBrk="0" hangingPunct="1">
              <a:lnSpc>
                <a:spcPct val="90000"/>
              </a:lnSpc>
              <a:spcBef>
                <a:spcPts val="1000"/>
              </a:spcBef>
              <a:spcAft>
                <a:spcPts val="0"/>
              </a:spcAft>
              <a:buClr>
                <a:schemeClr val="accent2"/>
              </a:buClr>
              <a:buSzPct val="75000"/>
              <a:buFontTx/>
              <a:buNone/>
              <a:tabLst/>
              <a:defRPr sz="3200" b="0" i="0">
                <a:solidFill>
                  <a:schemeClr val="bg1"/>
                </a:solidFill>
                <a:latin typeface="Calibri Light" panose="020F0302020204030204" pitchFamily="34" charset="0"/>
                <a:cs typeface="Calibri Light" panose="020F0302020204030204"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1" fontAlgn="auto" latinLnBrk="0" hangingPunct="1">
              <a:lnSpc>
                <a:spcPct val="90000"/>
              </a:lnSpc>
              <a:spcBef>
                <a:spcPts val="1000"/>
              </a:spcBef>
              <a:spcAft>
                <a:spcPts val="0"/>
              </a:spcAft>
              <a:buClr>
                <a:schemeClr val="accent2"/>
              </a:buClr>
              <a:buSzPct val="75000"/>
              <a:buFontTx/>
              <a:buNone/>
              <a:tabLst/>
              <a:defRPr/>
            </a:pPr>
            <a:r>
              <a:rPr lang="en-US" noProof="0"/>
              <a:t>Click the icon to add an image</a:t>
            </a:r>
          </a:p>
        </p:txBody>
      </p:sp>
      <p:sp>
        <p:nvSpPr>
          <p:cNvPr id="9" name="TextBox 8">
            <a:extLst>
              <a:ext uri="{FF2B5EF4-FFF2-40B4-BE49-F238E27FC236}">
                <a16:creationId xmlns:a16="http://schemas.microsoft.com/office/drawing/2014/main" id="{6A5BB1C7-FC5A-B946-BB68-C1CE13FA7270}"/>
              </a:ext>
            </a:extLst>
          </p:cNvPr>
          <p:cNvSpPr txBox="1"/>
          <p:nvPr userDrawn="1"/>
        </p:nvSpPr>
        <p:spPr>
          <a:xfrm>
            <a:off x="7758545" y="1939636"/>
            <a:ext cx="0" cy="0"/>
          </a:xfrm>
          <a:prstGeom prst="rect">
            <a:avLst/>
          </a:prstGeom>
        </p:spPr>
        <p:txBody>
          <a:bodyPr vert="horz" wrap="none" lIns="91440" tIns="45720" rIns="91440" bIns="45720" rtlCol="0">
            <a:normAutofit fontScale="25000" lnSpcReduction="20000"/>
          </a:bodyPr>
          <a:lstStyle/>
          <a:p>
            <a:pPr algn="l"/>
            <a:endParaRPr lang="en-US" sz="1600" b="0" i="0" noProof="0">
              <a:latin typeface="ITC Officina Sans Std Book" panose="020B0506040203020204" pitchFamily="34" charset="77"/>
            </a:endParaRPr>
          </a:p>
        </p:txBody>
      </p:sp>
      <p:sp>
        <p:nvSpPr>
          <p:cNvPr id="11" name="Slide Number Placeholder 2">
            <a:extLst>
              <a:ext uri="{FF2B5EF4-FFF2-40B4-BE49-F238E27FC236}">
                <a16:creationId xmlns:a16="http://schemas.microsoft.com/office/drawing/2014/main" id="{7E144AFC-D904-4FB6-B919-055F696512AF}"/>
              </a:ext>
            </a:extLst>
          </p:cNvPr>
          <p:cNvSpPr>
            <a:spLocks noGrp="1"/>
          </p:cNvSpPr>
          <p:nvPr>
            <p:ph type="sldNum" sz="quarter" idx="10"/>
          </p:nvPr>
        </p:nvSpPr>
        <p:spPr>
          <a:xfrm>
            <a:off x="8923493" y="6339173"/>
            <a:ext cx="2644619" cy="365125"/>
          </a:xfrm>
        </p:spPr>
        <p:txBody>
          <a:bodyPr/>
          <a:lstStyle>
            <a:lvl1pPr>
              <a:defRPr b="0" i="0">
                <a:latin typeface="Calibri Light" panose="020F0302020204030204" pitchFamily="34" charset="0"/>
                <a:cs typeface="Calibri Light" panose="020F0302020204030204" pitchFamily="34" charset="0"/>
              </a:defRPr>
            </a:lvl1pPr>
          </a:lstStyle>
          <a:p>
            <a:fld id="{E038E271-308C-2E46-A3EC-56326F9084CC}" type="slidenum">
              <a:rPr lang="nl-BE" smtClean="0"/>
              <a:pPr/>
              <a:t>‹#›</a:t>
            </a:fld>
            <a:endParaRPr lang="nl-BE">
              <a:latin typeface="Calibri Light" panose="020F0302020204030204" pitchFamily="34" charset="0"/>
            </a:endParaRPr>
          </a:p>
        </p:txBody>
      </p:sp>
      <p:pic>
        <p:nvPicPr>
          <p:cNvPr id="14" name="Afbeelding 11">
            <a:extLst>
              <a:ext uri="{FF2B5EF4-FFF2-40B4-BE49-F238E27FC236}">
                <a16:creationId xmlns:a16="http://schemas.microsoft.com/office/drawing/2014/main" id="{C6420835-3055-4D49-83CD-9195DD3DABF3}"/>
              </a:ext>
            </a:extLst>
          </p:cNvPr>
          <p:cNvPicPr>
            <a:picLocks noChangeAspect="1"/>
          </p:cNvPicPr>
          <p:nvPr userDrawn="1"/>
        </p:nvPicPr>
        <p:blipFill>
          <a:blip r:embed="rId2"/>
          <a:stretch>
            <a:fillRect/>
          </a:stretch>
        </p:blipFill>
        <p:spPr>
          <a:xfrm>
            <a:off x="6419850" y="620713"/>
            <a:ext cx="457200" cy="431800"/>
          </a:xfrm>
          <a:prstGeom prst="rect">
            <a:avLst/>
          </a:prstGeom>
        </p:spPr>
      </p:pic>
    </p:spTree>
    <p:extLst>
      <p:ext uri="{BB962C8B-B14F-4D97-AF65-F5344CB8AC3E}">
        <p14:creationId xmlns:p14="http://schemas.microsoft.com/office/powerpoint/2010/main" val="18336435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UAntwerpen_smallimageandtext">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AC6F1C0-FB41-374F-96D7-91F7C4144D94}"/>
              </a:ext>
            </a:extLst>
          </p:cNvPr>
          <p:cNvSpPr>
            <a:spLocks noGrp="1"/>
          </p:cNvSpPr>
          <p:nvPr>
            <p:ph type="sldNum" sz="quarter" idx="10"/>
          </p:nvPr>
        </p:nvSpPr>
        <p:spPr/>
        <p:txBody>
          <a:bodyPr/>
          <a:lstStyle>
            <a:lvl1pPr>
              <a:defRPr b="0" i="0">
                <a:latin typeface="Calibri Light" panose="020F0302020204030204" pitchFamily="34" charset="0"/>
                <a:cs typeface="Calibri Light" panose="020F0302020204030204" pitchFamily="34" charset="0"/>
              </a:defRPr>
            </a:lvl1pPr>
          </a:lstStyle>
          <a:p>
            <a:fld id="{E038E271-308C-2E46-A3EC-56326F9084CC}" type="slidenum">
              <a:rPr lang="nl-BE" smtClean="0"/>
              <a:pPr/>
              <a:t>‹#›</a:t>
            </a:fld>
            <a:endParaRPr lang="nl-BE">
              <a:latin typeface="Calibri Light" panose="020F0302020204030204" pitchFamily="34" charset="0"/>
            </a:endParaRPr>
          </a:p>
        </p:txBody>
      </p:sp>
      <p:sp>
        <p:nvSpPr>
          <p:cNvPr id="4" name="Titel 4">
            <a:extLst>
              <a:ext uri="{FF2B5EF4-FFF2-40B4-BE49-F238E27FC236}">
                <a16:creationId xmlns:a16="http://schemas.microsoft.com/office/drawing/2014/main" id="{9356378E-A322-0148-887E-E179D9487B69}"/>
              </a:ext>
            </a:extLst>
          </p:cNvPr>
          <p:cNvSpPr>
            <a:spLocks noGrp="1"/>
          </p:cNvSpPr>
          <p:nvPr>
            <p:ph type="title" hasCustomPrompt="1"/>
          </p:nvPr>
        </p:nvSpPr>
        <p:spPr>
          <a:xfrm>
            <a:off x="4187825" y="620713"/>
            <a:ext cx="7380287" cy="1524317"/>
          </a:xfrm>
        </p:spPr>
        <p:txBody>
          <a:bodyPr/>
          <a:lstStyle>
            <a:lvl1pPr>
              <a:defRPr b="1" i="0">
                <a:latin typeface="Calibri" panose="020F0502020204030204" pitchFamily="34" charset="0"/>
                <a:cs typeface="Calibri" panose="020F0502020204030204" pitchFamily="34" charset="0"/>
              </a:defRPr>
            </a:lvl1pPr>
          </a:lstStyle>
          <a:p>
            <a:r>
              <a:rPr lang="en-US" noProof="0"/>
              <a:t>Click to edit master title style</a:t>
            </a:r>
          </a:p>
        </p:txBody>
      </p:sp>
      <p:sp>
        <p:nvSpPr>
          <p:cNvPr id="5" name="Tijdelijke aanduiding voor inhoud 19">
            <a:extLst>
              <a:ext uri="{FF2B5EF4-FFF2-40B4-BE49-F238E27FC236}">
                <a16:creationId xmlns:a16="http://schemas.microsoft.com/office/drawing/2014/main" id="{FF5D94AB-D4EB-5448-86E3-3EB6A7057B58}"/>
              </a:ext>
            </a:extLst>
          </p:cNvPr>
          <p:cNvSpPr>
            <a:spLocks noGrp="1"/>
          </p:cNvSpPr>
          <p:nvPr>
            <p:ph sz="quarter" idx="11" hasCustomPrompt="1"/>
          </p:nvPr>
        </p:nvSpPr>
        <p:spPr>
          <a:xfrm>
            <a:off x="4187825" y="2386148"/>
            <a:ext cx="7380287" cy="3851139"/>
          </a:xfrm>
          <a:prstGeom prst="rect">
            <a:avLst/>
          </a:prstGeom>
        </p:spPr>
        <p:txBody>
          <a:bodyPr lIns="0" tIns="0" rIns="0" bIns="0"/>
          <a:lstStyle>
            <a:lvl1pPr>
              <a:defRPr b="0" i="0">
                <a:latin typeface="Calibri" panose="020F0502020204030204" pitchFamily="34" charset="0"/>
                <a:cs typeface="Calibri" panose="020F0502020204030204" pitchFamily="34" charset="0"/>
              </a:defRPr>
            </a:lvl1pPr>
          </a:lstStyle>
          <a:p>
            <a:r>
              <a:rPr lang="en-US" noProof="0"/>
              <a:t>Object</a:t>
            </a:r>
          </a:p>
        </p:txBody>
      </p:sp>
      <p:sp>
        <p:nvSpPr>
          <p:cNvPr id="8" name="Picture Placeholder 7">
            <a:extLst>
              <a:ext uri="{FF2B5EF4-FFF2-40B4-BE49-F238E27FC236}">
                <a16:creationId xmlns:a16="http://schemas.microsoft.com/office/drawing/2014/main" id="{76A3A24F-2120-4AFD-BACB-61D96D62CDEE}"/>
              </a:ext>
            </a:extLst>
          </p:cNvPr>
          <p:cNvSpPr>
            <a:spLocks noGrp="1"/>
          </p:cNvSpPr>
          <p:nvPr>
            <p:ph type="pic" idx="1" hasCustomPrompt="1"/>
          </p:nvPr>
        </p:nvSpPr>
        <p:spPr>
          <a:xfrm>
            <a:off x="623888" y="620713"/>
            <a:ext cx="3338512" cy="5616575"/>
          </a:xfrm>
          <a:custGeom>
            <a:avLst/>
            <a:gdLst>
              <a:gd name="connsiteX0" fmla="*/ 0 w 3338512"/>
              <a:gd name="connsiteY0" fmla="*/ 0 h 5616575"/>
              <a:gd name="connsiteX1" fmla="*/ 1897639 w 3338512"/>
              <a:gd name="connsiteY1" fmla="*/ 0 h 5616575"/>
              <a:gd name="connsiteX2" fmla="*/ 2245442 w 3338512"/>
              <a:gd name="connsiteY2" fmla="*/ 0 h 5616575"/>
              <a:gd name="connsiteX3" fmla="*/ 3338512 w 3338512"/>
              <a:gd name="connsiteY3" fmla="*/ 0 h 5616575"/>
              <a:gd name="connsiteX4" fmla="*/ 3338512 w 3338512"/>
              <a:gd name="connsiteY4" fmla="*/ 5616000 h 5616575"/>
              <a:gd name="connsiteX5" fmla="*/ 2245442 w 3338512"/>
              <a:gd name="connsiteY5" fmla="*/ 5616000 h 5616575"/>
              <a:gd name="connsiteX6" fmla="*/ 2245442 w 3338512"/>
              <a:gd name="connsiteY6" fmla="*/ 5616575 h 5616575"/>
              <a:gd name="connsiteX7" fmla="*/ 219036 w 3338512"/>
              <a:gd name="connsiteY7" fmla="*/ 5616575 h 5616575"/>
              <a:gd name="connsiteX8" fmla="*/ 174900 w 3338512"/>
              <a:gd name="connsiteY8" fmla="*/ 5611430 h 5616575"/>
              <a:gd name="connsiteX9" fmla="*/ 0 w 3338512"/>
              <a:gd name="connsiteY9" fmla="*/ 5363262 h 5616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38512" h="5616575">
                <a:moveTo>
                  <a:pt x="0" y="0"/>
                </a:moveTo>
                <a:lnTo>
                  <a:pt x="1897639" y="0"/>
                </a:lnTo>
                <a:lnTo>
                  <a:pt x="2245442" y="0"/>
                </a:lnTo>
                <a:lnTo>
                  <a:pt x="3338512" y="0"/>
                </a:lnTo>
                <a:lnTo>
                  <a:pt x="3338512" y="5616000"/>
                </a:lnTo>
                <a:lnTo>
                  <a:pt x="2245442" y="5616000"/>
                </a:lnTo>
                <a:lnTo>
                  <a:pt x="2245442" y="5616575"/>
                </a:lnTo>
                <a:lnTo>
                  <a:pt x="219036" y="5616575"/>
                </a:lnTo>
                <a:lnTo>
                  <a:pt x="174900" y="5611430"/>
                </a:lnTo>
                <a:cubicBezTo>
                  <a:pt x="75085" y="5587809"/>
                  <a:pt x="0" y="5485676"/>
                  <a:pt x="0" y="5363262"/>
                </a:cubicBezTo>
                <a:close/>
              </a:path>
            </a:pathLst>
          </a:custGeom>
          <a:solidFill>
            <a:schemeClr val="accent1"/>
          </a:solidFill>
        </p:spPr>
        <p:txBody>
          <a:bodyPr wrap="square">
            <a:noAutofit/>
          </a:bodyPr>
          <a:lstStyle>
            <a:lvl1pPr marL="0" marR="0" indent="0" algn="l" defTabSz="914400" rtl="0" eaLnBrk="1" fontAlgn="auto" latinLnBrk="0" hangingPunct="1">
              <a:lnSpc>
                <a:spcPct val="90000"/>
              </a:lnSpc>
              <a:spcBef>
                <a:spcPts val="1000"/>
              </a:spcBef>
              <a:spcAft>
                <a:spcPts val="0"/>
              </a:spcAft>
              <a:buClr>
                <a:schemeClr val="accent2"/>
              </a:buClr>
              <a:buSzPct val="75000"/>
              <a:buFontTx/>
              <a:buNone/>
              <a:tabLst/>
              <a:defRPr sz="3200" b="0" i="0">
                <a:solidFill>
                  <a:schemeClr val="bg1"/>
                </a:solidFill>
                <a:latin typeface="Calibri Light" panose="020F0302020204030204" pitchFamily="34" charset="0"/>
                <a:cs typeface="Calibri Light" panose="020F0302020204030204"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1" fontAlgn="auto" latinLnBrk="0" hangingPunct="1">
              <a:lnSpc>
                <a:spcPct val="90000"/>
              </a:lnSpc>
              <a:spcBef>
                <a:spcPts val="1000"/>
              </a:spcBef>
              <a:spcAft>
                <a:spcPts val="0"/>
              </a:spcAft>
              <a:buClr>
                <a:schemeClr val="accent2"/>
              </a:buClr>
              <a:buSzPct val="75000"/>
              <a:buFontTx/>
              <a:buNone/>
              <a:tabLst/>
              <a:defRPr/>
            </a:pPr>
            <a:r>
              <a:rPr lang="en-US" noProof="0"/>
              <a:t>Click the icon to add an image</a:t>
            </a:r>
          </a:p>
        </p:txBody>
      </p:sp>
    </p:spTree>
    <p:extLst>
      <p:ext uri="{BB962C8B-B14F-4D97-AF65-F5344CB8AC3E}">
        <p14:creationId xmlns:p14="http://schemas.microsoft.com/office/powerpoint/2010/main" val="14673396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UAntwerpen_wideimageandtext">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1B888CD-A307-4440-9DD3-B7D11E6E0368}"/>
              </a:ext>
            </a:extLst>
          </p:cNvPr>
          <p:cNvSpPr>
            <a:spLocks noGrp="1"/>
          </p:cNvSpPr>
          <p:nvPr>
            <p:ph type="sldNum" sz="quarter" idx="10"/>
          </p:nvPr>
        </p:nvSpPr>
        <p:spPr/>
        <p:txBody>
          <a:bodyPr/>
          <a:lstStyle>
            <a:lvl1pPr>
              <a:defRPr b="0" i="0">
                <a:latin typeface="Calibri Light" panose="020F0302020204030204" pitchFamily="34" charset="0"/>
                <a:cs typeface="Calibri Light" panose="020F0302020204030204" pitchFamily="34" charset="0"/>
              </a:defRPr>
            </a:lvl1pPr>
          </a:lstStyle>
          <a:p>
            <a:fld id="{E038E271-308C-2E46-A3EC-56326F9084CC}" type="slidenum">
              <a:rPr lang="nl-BE" smtClean="0"/>
              <a:pPr/>
              <a:t>‹#›</a:t>
            </a:fld>
            <a:endParaRPr lang="nl-BE">
              <a:latin typeface="Calibri Light" panose="020F0302020204030204" pitchFamily="34" charset="0"/>
            </a:endParaRPr>
          </a:p>
        </p:txBody>
      </p:sp>
      <p:sp>
        <p:nvSpPr>
          <p:cNvPr id="4" name="Titel 4">
            <a:extLst>
              <a:ext uri="{FF2B5EF4-FFF2-40B4-BE49-F238E27FC236}">
                <a16:creationId xmlns:a16="http://schemas.microsoft.com/office/drawing/2014/main" id="{83767035-9902-FC49-AC72-35DC514AC308}"/>
              </a:ext>
            </a:extLst>
          </p:cNvPr>
          <p:cNvSpPr>
            <a:spLocks noGrp="1"/>
          </p:cNvSpPr>
          <p:nvPr>
            <p:ph type="title" hasCustomPrompt="1"/>
          </p:nvPr>
        </p:nvSpPr>
        <p:spPr>
          <a:xfrm>
            <a:off x="623887" y="3981389"/>
            <a:ext cx="10934529" cy="665480"/>
          </a:xfrm>
        </p:spPr>
        <p:txBody>
          <a:bodyPr/>
          <a:lstStyle>
            <a:lvl1pPr>
              <a:defRPr b="1" i="0">
                <a:latin typeface="Calibri" panose="020F0502020204030204" pitchFamily="34" charset="0"/>
                <a:cs typeface="Calibri" panose="020F0502020204030204" pitchFamily="34" charset="0"/>
              </a:defRPr>
            </a:lvl1pPr>
          </a:lstStyle>
          <a:p>
            <a:r>
              <a:rPr lang="en-US" noProof="0"/>
              <a:t>Click to edit master title style</a:t>
            </a:r>
          </a:p>
        </p:txBody>
      </p:sp>
      <p:sp>
        <p:nvSpPr>
          <p:cNvPr id="5" name="Tijdelijke aanduiding voor inhoud 19">
            <a:extLst>
              <a:ext uri="{FF2B5EF4-FFF2-40B4-BE49-F238E27FC236}">
                <a16:creationId xmlns:a16="http://schemas.microsoft.com/office/drawing/2014/main" id="{A4040A68-34E6-9A48-9414-CDB50C7EDBAA}"/>
              </a:ext>
            </a:extLst>
          </p:cNvPr>
          <p:cNvSpPr>
            <a:spLocks noGrp="1"/>
          </p:cNvSpPr>
          <p:nvPr>
            <p:ph sz="quarter" idx="11" hasCustomPrompt="1"/>
          </p:nvPr>
        </p:nvSpPr>
        <p:spPr>
          <a:xfrm>
            <a:off x="623888" y="4857371"/>
            <a:ext cx="10934529" cy="1379915"/>
          </a:xfrm>
          <a:prstGeom prst="rect">
            <a:avLst/>
          </a:prstGeom>
        </p:spPr>
        <p:txBody>
          <a:bodyPr lIns="0" tIns="0" rIns="0" bIns="0"/>
          <a:lstStyle>
            <a:lvl1pPr>
              <a:defRPr b="0" i="0">
                <a:latin typeface="Calibri Light" panose="020F0302020204030204" pitchFamily="34" charset="0"/>
                <a:cs typeface="Calibri Light" panose="020F0302020204030204" pitchFamily="34" charset="0"/>
              </a:defRPr>
            </a:lvl1pPr>
          </a:lstStyle>
          <a:p>
            <a:r>
              <a:rPr lang="en-US" noProof="0"/>
              <a:t>Object</a:t>
            </a:r>
          </a:p>
        </p:txBody>
      </p:sp>
      <p:sp>
        <p:nvSpPr>
          <p:cNvPr id="6" name="Picture Placeholder 6">
            <a:extLst>
              <a:ext uri="{FF2B5EF4-FFF2-40B4-BE49-F238E27FC236}">
                <a16:creationId xmlns:a16="http://schemas.microsoft.com/office/drawing/2014/main" id="{D9E92B83-A16B-FC4F-BC12-7624D8F23711}"/>
              </a:ext>
            </a:extLst>
          </p:cNvPr>
          <p:cNvSpPr>
            <a:spLocks noGrp="1"/>
          </p:cNvSpPr>
          <p:nvPr>
            <p:ph type="pic" idx="1" hasCustomPrompt="1"/>
          </p:nvPr>
        </p:nvSpPr>
        <p:spPr>
          <a:xfrm>
            <a:off x="623888" y="620713"/>
            <a:ext cx="10934529" cy="3150175"/>
          </a:xfrm>
          <a:custGeom>
            <a:avLst/>
            <a:gdLst>
              <a:gd name="connsiteX0" fmla="*/ 0 w 10934529"/>
              <a:gd name="connsiteY0" fmla="*/ 0 h 3150175"/>
              <a:gd name="connsiteX1" fmla="*/ 10934529 w 10934529"/>
              <a:gd name="connsiteY1" fmla="*/ 0 h 3150175"/>
              <a:gd name="connsiteX2" fmla="*/ 10934529 w 10934529"/>
              <a:gd name="connsiteY2" fmla="*/ 3150175 h 3150175"/>
              <a:gd name="connsiteX3" fmla="*/ 253304 w 10934529"/>
              <a:gd name="connsiteY3" fmla="*/ 3150175 h 3150175"/>
              <a:gd name="connsiteX4" fmla="*/ 202263 w 10934529"/>
              <a:gd name="connsiteY4" fmla="*/ 3145030 h 3150175"/>
              <a:gd name="connsiteX5" fmla="*/ 0 w 10934529"/>
              <a:gd name="connsiteY5" fmla="*/ 2896862 h 3150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934529" h="3150175">
                <a:moveTo>
                  <a:pt x="0" y="0"/>
                </a:moveTo>
                <a:lnTo>
                  <a:pt x="10934529" y="0"/>
                </a:lnTo>
                <a:lnTo>
                  <a:pt x="10934529" y="3150175"/>
                </a:lnTo>
                <a:lnTo>
                  <a:pt x="253304" y="3150175"/>
                </a:lnTo>
                <a:lnTo>
                  <a:pt x="202263" y="3145030"/>
                </a:lnTo>
                <a:cubicBezTo>
                  <a:pt x="86832" y="3121409"/>
                  <a:pt x="0" y="3019276"/>
                  <a:pt x="0" y="2896862"/>
                </a:cubicBezTo>
                <a:close/>
              </a:path>
            </a:pathLst>
          </a:custGeom>
          <a:solidFill>
            <a:schemeClr val="accent1"/>
          </a:solidFill>
        </p:spPr>
        <p:txBody>
          <a:bodyPr wrap="square">
            <a:noAutofit/>
          </a:bodyPr>
          <a:lstStyle>
            <a:lvl1pPr marL="0" marR="0" indent="0" algn="l" defTabSz="914400" rtl="0" eaLnBrk="1" fontAlgn="auto" latinLnBrk="0" hangingPunct="1">
              <a:lnSpc>
                <a:spcPct val="90000"/>
              </a:lnSpc>
              <a:spcBef>
                <a:spcPts val="1000"/>
              </a:spcBef>
              <a:spcAft>
                <a:spcPts val="0"/>
              </a:spcAft>
              <a:buClr>
                <a:schemeClr val="accent2"/>
              </a:buClr>
              <a:buSzPct val="75000"/>
              <a:buFontTx/>
              <a:buNone/>
              <a:tabLst/>
              <a:defRPr sz="3200" b="0" i="0">
                <a:solidFill>
                  <a:schemeClr val="bg1"/>
                </a:solidFill>
                <a:latin typeface="Calibri Light" panose="020F0302020204030204" pitchFamily="34" charset="0"/>
                <a:cs typeface="Calibri Light" panose="020F0302020204030204"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1" fontAlgn="auto" latinLnBrk="0" hangingPunct="1">
              <a:lnSpc>
                <a:spcPct val="90000"/>
              </a:lnSpc>
              <a:spcBef>
                <a:spcPts val="1000"/>
              </a:spcBef>
              <a:spcAft>
                <a:spcPts val="0"/>
              </a:spcAft>
              <a:buClr>
                <a:schemeClr val="accent2"/>
              </a:buClr>
              <a:buSzPct val="75000"/>
              <a:buFontTx/>
              <a:buNone/>
              <a:tabLst/>
              <a:defRPr/>
            </a:pPr>
            <a:r>
              <a:rPr lang="en-US" noProof="0"/>
              <a:t>Click the icon to add an image</a:t>
            </a:r>
          </a:p>
        </p:txBody>
      </p:sp>
    </p:spTree>
    <p:extLst>
      <p:ext uri="{BB962C8B-B14F-4D97-AF65-F5344CB8AC3E}">
        <p14:creationId xmlns:p14="http://schemas.microsoft.com/office/powerpoint/2010/main" val="36064976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UAntwerpen_3images">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A3DA42F-3FB6-ED4E-BB67-A10574D20985}"/>
              </a:ext>
            </a:extLst>
          </p:cNvPr>
          <p:cNvSpPr>
            <a:spLocks noGrp="1"/>
          </p:cNvSpPr>
          <p:nvPr>
            <p:ph type="sldNum" sz="quarter" idx="10"/>
          </p:nvPr>
        </p:nvSpPr>
        <p:spPr/>
        <p:txBody>
          <a:bodyPr/>
          <a:lstStyle>
            <a:lvl1pPr>
              <a:defRPr b="0" i="0">
                <a:latin typeface="Calibri Light" panose="020F0302020204030204" pitchFamily="34" charset="0"/>
                <a:cs typeface="Calibri Light" panose="020F0302020204030204" pitchFamily="34" charset="0"/>
              </a:defRPr>
            </a:lvl1pPr>
          </a:lstStyle>
          <a:p>
            <a:fld id="{E038E271-308C-2E46-A3EC-56326F9084CC}" type="slidenum">
              <a:rPr lang="nl-BE" smtClean="0"/>
              <a:pPr/>
              <a:t>‹#›</a:t>
            </a:fld>
            <a:endParaRPr lang="nl-BE">
              <a:latin typeface="Calibri Light" panose="020F0302020204030204" pitchFamily="34" charset="0"/>
            </a:endParaRPr>
          </a:p>
        </p:txBody>
      </p:sp>
      <p:sp>
        <p:nvSpPr>
          <p:cNvPr id="7" name="Tijdelijke aanduiding voor tekst 3">
            <a:extLst>
              <a:ext uri="{FF2B5EF4-FFF2-40B4-BE49-F238E27FC236}">
                <a16:creationId xmlns:a16="http://schemas.microsoft.com/office/drawing/2014/main" id="{AA798DC2-15C2-744D-A0DA-FBAD9971D432}"/>
              </a:ext>
            </a:extLst>
          </p:cNvPr>
          <p:cNvSpPr>
            <a:spLocks noGrp="1"/>
          </p:cNvSpPr>
          <p:nvPr>
            <p:ph type="body" sz="quarter" idx="20" hasCustomPrompt="1"/>
          </p:nvPr>
        </p:nvSpPr>
        <p:spPr>
          <a:xfrm>
            <a:off x="4380411" y="3547641"/>
            <a:ext cx="3456000" cy="522288"/>
          </a:xfrm>
          <a:prstGeom prst="rect">
            <a:avLst/>
          </a:prstGeom>
        </p:spPr>
        <p:txBody>
          <a:bodyPr lIns="0" tIns="0" rIns="0" bIns="0">
            <a:normAutofit/>
          </a:bodyPr>
          <a:lstStyle>
            <a:lvl1pPr marL="0" indent="0" algn="l">
              <a:buNone/>
              <a:defRPr sz="2200" b="1" i="0">
                <a:solidFill>
                  <a:schemeClr val="accent2"/>
                </a:solidFill>
                <a:latin typeface="Calibri" panose="020F0502020204030204" pitchFamily="34" charset="0"/>
                <a:cs typeface="Calibri" panose="020F0502020204030204" pitchFamily="34" charset="0"/>
              </a:defRPr>
            </a:lvl1pPr>
          </a:lstStyle>
          <a:p>
            <a:r>
              <a:rPr lang="en-US" noProof="0"/>
              <a:t>Subtitle</a:t>
            </a:r>
          </a:p>
        </p:txBody>
      </p:sp>
      <p:sp>
        <p:nvSpPr>
          <p:cNvPr id="8" name="Tijdelijke aanduiding voor tekst 3">
            <a:extLst>
              <a:ext uri="{FF2B5EF4-FFF2-40B4-BE49-F238E27FC236}">
                <a16:creationId xmlns:a16="http://schemas.microsoft.com/office/drawing/2014/main" id="{45C6B10F-3A7A-0A4C-A932-1D4E1382BFDF}"/>
              </a:ext>
            </a:extLst>
          </p:cNvPr>
          <p:cNvSpPr>
            <a:spLocks noGrp="1"/>
          </p:cNvSpPr>
          <p:nvPr>
            <p:ph type="body" sz="quarter" idx="21" hasCustomPrompt="1"/>
          </p:nvPr>
        </p:nvSpPr>
        <p:spPr>
          <a:xfrm>
            <a:off x="8128097" y="3547641"/>
            <a:ext cx="3456000" cy="522288"/>
          </a:xfrm>
          <a:prstGeom prst="rect">
            <a:avLst/>
          </a:prstGeom>
        </p:spPr>
        <p:txBody>
          <a:bodyPr lIns="0" tIns="0" rIns="0" bIns="0">
            <a:normAutofit/>
          </a:bodyPr>
          <a:lstStyle>
            <a:lvl1pPr marL="0" indent="0" algn="l">
              <a:buNone/>
              <a:defRPr sz="2200" b="1" i="0">
                <a:solidFill>
                  <a:schemeClr val="accent2"/>
                </a:solidFill>
                <a:latin typeface="Calibri" panose="020F0502020204030204" pitchFamily="34" charset="0"/>
                <a:cs typeface="Calibri" panose="020F0502020204030204" pitchFamily="34" charset="0"/>
              </a:defRPr>
            </a:lvl1pPr>
          </a:lstStyle>
          <a:p>
            <a:r>
              <a:rPr lang="en-US" noProof="0"/>
              <a:t>Subtitle</a:t>
            </a:r>
          </a:p>
        </p:txBody>
      </p:sp>
      <p:sp>
        <p:nvSpPr>
          <p:cNvPr id="9" name="Tijdelijke aanduiding voor tekst 3">
            <a:extLst>
              <a:ext uri="{FF2B5EF4-FFF2-40B4-BE49-F238E27FC236}">
                <a16:creationId xmlns:a16="http://schemas.microsoft.com/office/drawing/2014/main" id="{999ECC60-AB72-8647-A135-FB0CF9808264}"/>
              </a:ext>
            </a:extLst>
          </p:cNvPr>
          <p:cNvSpPr>
            <a:spLocks noGrp="1"/>
          </p:cNvSpPr>
          <p:nvPr>
            <p:ph type="body" sz="quarter" idx="22" hasCustomPrompt="1"/>
          </p:nvPr>
        </p:nvSpPr>
        <p:spPr>
          <a:xfrm>
            <a:off x="632724" y="3547641"/>
            <a:ext cx="3456000" cy="522288"/>
          </a:xfrm>
          <a:prstGeom prst="rect">
            <a:avLst/>
          </a:prstGeom>
        </p:spPr>
        <p:txBody>
          <a:bodyPr lIns="0" tIns="0" rIns="0" bIns="0">
            <a:normAutofit/>
          </a:bodyPr>
          <a:lstStyle>
            <a:lvl1pPr marL="0" indent="0" algn="l">
              <a:buNone/>
              <a:defRPr sz="2200" b="1" i="0">
                <a:solidFill>
                  <a:schemeClr val="accent2"/>
                </a:solidFill>
                <a:latin typeface="Calibri" panose="020F0502020204030204" pitchFamily="34" charset="0"/>
                <a:cs typeface="Calibri" panose="020F0502020204030204" pitchFamily="34" charset="0"/>
              </a:defRPr>
            </a:lvl1pPr>
          </a:lstStyle>
          <a:p>
            <a:r>
              <a:rPr lang="en-US" noProof="0"/>
              <a:t>Subtitle</a:t>
            </a:r>
          </a:p>
        </p:txBody>
      </p:sp>
      <p:sp>
        <p:nvSpPr>
          <p:cNvPr id="11" name="Picture Placeholder 18">
            <a:extLst>
              <a:ext uri="{FF2B5EF4-FFF2-40B4-BE49-F238E27FC236}">
                <a16:creationId xmlns:a16="http://schemas.microsoft.com/office/drawing/2014/main" id="{9EEB3BC6-5818-4244-A78C-1A7B9F04BE53}"/>
              </a:ext>
            </a:extLst>
          </p:cNvPr>
          <p:cNvSpPr>
            <a:spLocks noGrp="1"/>
          </p:cNvSpPr>
          <p:nvPr>
            <p:ph type="pic" sz="quarter" idx="12" hasCustomPrompt="1"/>
          </p:nvPr>
        </p:nvSpPr>
        <p:spPr>
          <a:xfrm>
            <a:off x="632722" y="643266"/>
            <a:ext cx="3456000" cy="2447925"/>
          </a:xfrm>
          <a:custGeom>
            <a:avLst/>
            <a:gdLst>
              <a:gd name="connsiteX0" fmla="*/ 0 w 3447151"/>
              <a:gd name="connsiteY0" fmla="*/ 0 h 2445472"/>
              <a:gd name="connsiteX1" fmla="*/ 3447151 w 3447151"/>
              <a:gd name="connsiteY1" fmla="*/ 0 h 2445472"/>
              <a:gd name="connsiteX2" fmla="*/ 3447151 w 3447151"/>
              <a:gd name="connsiteY2" fmla="*/ 2445472 h 2445472"/>
              <a:gd name="connsiteX3" fmla="*/ 253304 w 3447151"/>
              <a:gd name="connsiteY3" fmla="*/ 2445472 h 2445472"/>
              <a:gd name="connsiteX4" fmla="*/ 202263 w 3447151"/>
              <a:gd name="connsiteY4" fmla="*/ 2440327 h 2445472"/>
              <a:gd name="connsiteX5" fmla="*/ 0 w 3447151"/>
              <a:gd name="connsiteY5" fmla="*/ 2192159 h 2445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47151" h="2445472">
                <a:moveTo>
                  <a:pt x="0" y="0"/>
                </a:moveTo>
                <a:lnTo>
                  <a:pt x="3447151" y="0"/>
                </a:lnTo>
                <a:lnTo>
                  <a:pt x="3447151" y="2445472"/>
                </a:lnTo>
                <a:lnTo>
                  <a:pt x="253304" y="2445472"/>
                </a:lnTo>
                <a:lnTo>
                  <a:pt x="202263" y="2440327"/>
                </a:lnTo>
                <a:cubicBezTo>
                  <a:pt x="86832" y="2416706"/>
                  <a:pt x="0" y="2314573"/>
                  <a:pt x="0" y="2192159"/>
                </a:cubicBezTo>
                <a:close/>
              </a:path>
            </a:pathLst>
          </a:custGeom>
          <a:solidFill>
            <a:schemeClr val="accent1"/>
          </a:solidFill>
        </p:spPr>
        <p:txBody>
          <a:bodyPr wrap="square">
            <a:noAutofit/>
          </a:bodyPr>
          <a:lstStyle>
            <a:lvl1pPr marL="0" marR="0" indent="0" algn="l" defTabSz="914400" rtl="0" eaLnBrk="1" fontAlgn="auto" latinLnBrk="0" hangingPunct="1">
              <a:lnSpc>
                <a:spcPct val="90000"/>
              </a:lnSpc>
              <a:spcBef>
                <a:spcPts val="1000"/>
              </a:spcBef>
              <a:spcAft>
                <a:spcPts val="0"/>
              </a:spcAft>
              <a:buClr>
                <a:schemeClr val="accent2"/>
              </a:buClr>
              <a:buSzPct val="75000"/>
              <a:buFontTx/>
              <a:buNone/>
              <a:tabLst/>
              <a:defRPr b="0" i="0">
                <a:solidFill>
                  <a:schemeClr val="bg1"/>
                </a:solidFill>
                <a:latin typeface="Calibri Light" panose="020F0302020204030204" pitchFamily="34" charset="0"/>
                <a:cs typeface="Calibri Light" panose="020F0302020204030204" pitchFamily="34" charset="0"/>
              </a:defRPr>
            </a:lvl1pPr>
          </a:lstStyle>
          <a:p>
            <a:pPr marL="0" marR="0" lvl="0" indent="0" algn="l" defTabSz="914400" rtl="0" eaLnBrk="1" fontAlgn="auto" latinLnBrk="0" hangingPunct="1">
              <a:lnSpc>
                <a:spcPct val="90000"/>
              </a:lnSpc>
              <a:spcBef>
                <a:spcPts val="1000"/>
              </a:spcBef>
              <a:spcAft>
                <a:spcPts val="0"/>
              </a:spcAft>
              <a:buClr>
                <a:schemeClr val="accent2"/>
              </a:buClr>
              <a:buSzPct val="75000"/>
              <a:buFontTx/>
              <a:buNone/>
              <a:tabLst/>
              <a:defRPr/>
            </a:pPr>
            <a:r>
              <a:rPr lang="en-US" noProof="0"/>
              <a:t>Click the icon to add an image</a:t>
            </a:r>
          </a:p>
        </p:txBody>
      </p:sp>
      <p:sp>
        <p:nvSpPr>
          <p:cNvPr id="12" name="Picture Placeholder 20">
            <a:extLst>
              <a:ext uri="{FF2B5EF4-FFF2-40B4-BE49-F238E27FC236}">
                <a16:creationId xmlns:a16="http://schemas.microsoft.com/office/drawing/2014/main" id="{816787A9-2DFD-A54D-B3D1-B9387B7C8936}"/>
              </a:ext>
            </a:extLst>
          </p:cNvPr>
          <p:cNvSpPr>
            <a:spLocks noGrp="1"/>
          </p:cNvSpPr>
          <p:nvPr>
            <p:ph type="pic" sz="quarter" idx="23" hasCustomPrompt="1"/>
          </p:nvPr>
        </p:nvSpPr>
        <p:spPr>
          <a:xfrm>
            <a:off x="4380410" y="643266"/>
            <a:ext cx="3456000" cy="2447925"/>
          </a:xfrm>
          <a:custGeom>
            <a:avLst/>
            <a:gdLst>
              <a:gd name="connsiteX0" fmla="*/ 0 w 3447151"/>
              <a:gd name="connsiteY0" fmla="*/ 0 h 2445472"/>
              <a:gd name="connsiteX1" fmla="*/ 3447151 w 3447151"/>
              <a:gd name="connsiteY1" fmla="*/ 0 h 2445472"/>
              <a:gd name="connsiteX2" fmla="*/ 3447151 w 3447151"/>
              <a:gd name="connsiteY2" fmla="*/ 2445472 h 2445472"/>
              <a:gd name="connsiteX3" fmla="*/ 253304 w 3447151"/>
              <a:gd name="connsiteY3" fmla="*/ 2445472 h 2445472"/>
              <a:gd name="connsiteX4" fmla="*/ 202263 w 3447151"/>
              <a:gd name="connsiteY4" fmla="*/ 2440327 h 2445472"/>
              <a:gd name="connsiteX5" fmla="*/ 0 w 3447151"/>
              <a:gd name="connsiteY5" fmla="*/ 2192159 h 2445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47151" h="2445472">
                <a:moveTo>
                  <a:pt x="0" y="0"/>
                </a:moveTo>
                <a:lnTo>
                  <a:pt x="3447151" y="0"/>
                </a:lnTo>
                <a:lnTo>
                  <a:pt x="3447151" y="2445472"/>
                </a:lnTo>
                <a:lnTo>
                  <a:pt x="253304" y="2445472"/>
                </a:lnTo>
                <a:lnTo>
                  <a:pt x="202263" y="2440327"/>
                </a:lnTo>
                <a:cubicBezTo>
                  <a:pt x="86832" y="2416706"/>
                  <a:pt x="0" y="2314573"/>
                  <a:pt x="0" y="2192159"/>
                </a:cubicBezTo>
                <a:close/>
              </a:path>
            </a:pathLst>
          </a:custGeom>
          <a:solidFill>
            <a:schemeClr val="accent1"/>
          </a:solidFill>
        </p:spPr>
        <p:txBody>
          <a:bodyPr wrap="square">
            <a:noAutofit/>
          </a:bodyPr>
          <a:lstStyle>
            <a:lvl1pPr marL="0" marR="0" indent="0" algn="l" defTabSz="914400" rtl="0" eaLnBrk="1" fontAlgn="auto" latinLnBrk="0" hangingPunct="1">
              <a:lnSpc>
                <a:spcPct val="90000"/>
              </a:lnSpc>
              <a:spcBef>
                <a:spcPts val="1000"/>
              </a:spcBef>
              <a:spcAft>
                <a:spcPts val="0"/>
              </a:spcAft>
              <a:buClr>
                <a:schemeClr val="accent2"/>
              </a:buClr>
              <a:buSzPct val="75000"/>
              <a:buFontTx/>
              <a:buNone/>
              <a:tabLst/>
              <a:defRPr lang="nl-BE" sz="2800" b="0" i="0" kern="1200">
                <a:solidFill>
                  <a:schemeClr val="bg1"/>
                </a:solidFill>
                <a:latin typeface="Calibri Light" panose="020F0302020204030204" pitchFamily="34" charset="0"/>
                <a:ea typeface="Verdana" charset="0"/>
                <a:cs typeface="Calibri Light" panose="020F0302020204030204" pitchFamily="34" charset="0"/>
              </a:defRPr>
            </a:lvl1pPr>
          </a:lstStyle>
          <a:p>
            <a:pPr marL="0" marR="0" lvl="0" indent="0" algn="l" defTabSz="914400" rtl="0" eaLnBrk="1" fontAlgn="auto" latinLnBrk="0" hangingPunct="1">
              <a:lnSpc>
                <a:spcPct val="90000"/>
              </a:lnSpc>
              <a:spcBef>
                <a:spcPts val="1000"/>
              </a:spcBef>
              <a:spcAft>
                <a:spcPts val="0"/>
              </a:spcAft>
              <a:buClr>
                <a:schemeClr val="accent2"/>
              </a:buClr>
              <a:buSzPct val="75000"/>
              <a:buFontTx/>
              <a:buNone/>
              <a:tabLst/>
              <a:defRPr/>
            </a:pPr>
            <a:r>
              <a:rPr lang="en-US" noProof="0"/>
              <a:t>Click the icon to add an image</a:t>
            </a:r>
          </a:p>
        </p:txBody>
      </p:sp>
      <p:sp>
        <p:nvSpPr>
          <p:cNvPr id="13" name="Picture Placeholder 21">
            <a:extLst>
              <a:ext uri="{FF2B5EF4-FFF2-40B4-BE49-F238E27FC236}">
                <a16:creationId xmlns:a16="http://schemas.microsoft.com/office/drawing/2014/main" id="{B04326B7-E91B-9740-A418-C88B2E74C607}"/>
              </a:ext>
            </a:extLst>
          </p:cNvPr>
          <p:cNvSpPr>
            <a:spLocks noGrp="1"/>
          </p:cNvSpPr>
          <p:nvPr>
            <p:ph type="pic" sz="quarter" idx="24" hasCustomPrompt="1"/>
          </p:nvPr>
        </p:nvSpPr>
        <p:spPr>
          <a:xfrm>
            <a:off x="8128097" y="643266"/>
            <a:ext cx="3456000" cy="2447925"/>
          </a:xfrm>
          <a:custGeom>
            <a:avLst/>
            <a:gdLst>
              <a:gd name="connsiteX0" fmla="*/ 0 w 3447151"/>
              <a:gd name="connsiteY0" fmla="*/ 0 h 2445472"/>
              <a:gd name="connsiteX1" fmla="*/ 3447151 w 3447151"/>
              <a:gd name="connsiteY1" fmla="*/ 0 h 2445472"/>
              <a:gd name="connsiteX2" fmla="*/ 3447151 w 3447151"/>
              <a:gd name="connsiteY2" fmla="*/ 2445472 h 2445472"/>
              <a:gd name="connsiteX3" fmla="*/ 253304 w 3447151"/>
              <a:gd name="connsiteY3" fmla="*/ 2445472 h 2445472"/>
              <a:gd name="connsiteX4" fmla="*/ 202263 w 3447151"/>
              <a:gd name="connsiteY4" fmla="*/ 2440327 h 2445472"/>
              <a:gd name="connsiteX5" fmla="*/ 0 w 3447151"/>
              <a:gd name="connsiteY5" fmla="*/ 2192159 h 2445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47151" h="2445472">
                <a:moveTo>
                  <a:pt x="0" y="0"/>
                </a:moveTo>
                <a:lnTo>
                  <a:pt x="3447151" y="0"/>
                </a:lnTo>
                <a:lnTo>
                  <a:pt x="3447151" y="2445472"/>
                </a:lnTo>
                <a:lnTo>
                  <a:pt x="253304" y="2445472"/>
                </a:lnTo>
                <a:lnTo>
                  <a:pt x="202263" y="2440327"/>
                </a:lnTo>
                <a:cubicBezTo>
                  <a:pt x="86832" y="2416706"/>
                  <a:pt x="0" y="2314573"/>
                  <a:pt x="0" y="2192159"/>
                </a:cubicBezTo>
                <a:close/>
              </a:path>
            </a:pathLst>
          </a:custGeom>
          <a:solidFill>
            <a:schemeClr val="accent1"/>
          </a:solidFill>
        </p:spPr>
        <p:txBody>
          <a:bodyPr wrap="square">
            <a:noAutofit/>
          </a:bodyPr>
          <a:lstStyle>
            <a:lvl1pPr marL="0" marR="0" indent="0" algn="l" defTabSz="914400" rtl="0" eaLnBrk="1" fontAlgn="auto" latinLnBrk="0" hangingPunct="1">
              <a:lnSpc>
                <a:spcPct val="90000"/>
              </a:lnSpc>
              <a:spcBef>
                <a:spcPts val="1000"/>
              </a:spcBef>
              <a:spcAft>
                <a:spcPts val="0"/>
              </a:spcAft>
              <a:buClr>
                <a:schemeClr val="accent2"/>
              </a:buClr>
              <a:buSzPct val="75000"/>
              <a:buFontTx/>
              <a:buNone/>
              <a:tabLst/>
              <a:defRPr b="0" i="0">
                <a:solidFill>
                  <a:schemeClr val="bg1"/>
                </a:solidFill>
                <a:latin typeface="Calibri Light" panose="020F0302020204030204" pitchFamily="34" charset="0"/>
                <a:cs typeface="Calibri Light" panose="020F0302020204030204" pitchFamily="34" charset="0"/>
              </a:defRPr>
            </a:lvl1pPr>
          </a:lstStyle>
          <a:p>
            <a:pPr marL="0" marR="0" lvl="0" indent="0" algn="l" defTabSz="914400" rtl="0" eaLnBrk="1" fontAlgn="auto" latinLnBrk="0" hangingPunct="1">
              <a:lnSpc>
                <a:spcPct val="90000"/>
              </a:lnSpc>
              <a:spcBef>
                <a:spcPts val="1000"/>
              </a:spcBef>
              <a:spcAft>
                <a:spcPts val="0"/>
              </a:spcAft>
              <a:buClr>
                <a:schemeClr val="accent2"/>
              </a:buClr>
              <a:buSzPct val="75000"/>
              <a:buFontTx/>
              <a:buNone/>
              <a:tabLst/>
              <a:defRPr/>
            </a:pPr>
            <a:r>
              <a:rPr lang="en-US" noProof="0"/>
              <a:t>Click the icon to add an image</a:t>
            </a:r>
          </a:p>
        </p:txBody>
      </p:sp>
      <p:sp>
        <p:nvSpPr>
          <p:cNvPr id="10" name="Content Placeholder 9">
            <a:extLst>
              <a:ext uri="{FF2B5EF4-FFF2-40B4-BE49-F238E27FC236}">
                <a16:creationId xmlns:a16="http://schemas.microsoft.com/office/drawing/2014/main" id="{8D414A82-8300-43F5-8449-10B8D34A3010}"/>
              </a:ext>
            </a:extLst>
          </p:cNvPr>
          <p:cNvSpPr>
            <a:spLocks noGrp="1"/>
          </p:cNvSpPr>
          <p:nvPr>
            <p:ph sz="quarter" idx="25" hasCustomPrompt="1"/>
          </p:nvPr>
        </p:nvSpPr>
        <p:spPr>
          <a:xfrm>
            <a:off x="632723" y="4181794"/>
            <a:ext cx="3456000" cy="2053040"/>
          </a:xfrm>
        </p:spPr>
        <p:txBody>
          <a:bodyPr>
            <a:normAutofit/>
          </a:bodyPr>
          <a:lstStyle>
            <a:lvl1pPr marL="182563" indent="-182563">
              <a:defRPr sz="1600" b="0">
                <a:latin typeface="+mj-lt"/>
              </a:defRPr>
            </a:lvl1pPr>
            <a:lvl2pPr marL="360363" indent="-184150">
              <a:defRPr sz="1400" b="0">
                <a:latin typeface="+mj-lt"/>
              </a:defRPr>
            </a:lvl2pPr>
            <a:lvl3pPr marL="536575" indent="-176213">
              <a:defRPr sz="1200">
                <a:latin typeface="+mj-lt"/>
              </a:defRPr>
            </a:lvl3pPr>
            <a:lvl4pPr marL="719138" indent="-182563">
              <a:defRPr sz="1100">
                <a:latin typeface="+mj-lt"/>
              </a:defRPr>
            </a:lvl4pPr>
            <a:lvl5pPr marL="895350" indent="-176213">
              <a:defRPr sz="1100">
                <a:latin typeface="+mj-lt"/>
              </a:defRPr>
            </a:lvl5pPr>
          </a:lstStyle>
          <a:p>
            <a:pPr lvl="0"/>
            <a:r>
              <a:rPr lang="en-US" noProof="0"/>
              <a:t>Object</a:t>
            </a:r>
          </a:p>
          <a:p>
            <a:pPr lvl="1"/>
            <a:r>
              <a:rPr lang="en-US" noProof="0"/>
              <a:t>Second level</a:t>
            </a:r>
          </a:p>
          <a:p>
            <a:pPr lvl="2"/>
            <a:r>
              <a:rPr lang="en-US" noProof="0"/>
              <a:t>Third level</a:t>
            </a:r>
          </a:p>
          <a:p>
            <a:pPr lvl="3"/>
            <a:r>
              <a:rPr lang="en-US" noProof="0"/>
              <a:t>Fourth level</a:t>
            </a:r>
          </a:p>
          <a:p>
            <a:pPr lvl="4"/>
            <a:r>
              <a:rPr lang="en-US" noProof="0"/>
              <a:t>Fifth level</a:t>
            </a:r>
          </a:p>
          <a:p>
            <a:pPr lvl="4"/>
            <a:endParaRPr lang="en-US" noProof="0"/>
          </a:p>
          <a:p>
            <a:pPr lvl="1"/>
            <a:endParaRPr lang="en-US" noProof="0"/>
          </a:p>
        </p:txBody>
      </p:sp>
      <p:sp>
        <p:nvSpPr>
          <p:cNvPr id="14" name="Content Placeholder 9">
            <a:extLst>
              <a:ext uri="{FF2B5EF4-FFF2-40B4-BE49-F238E27FC236}">
                <a16:creationId xmlns:a16="http://schemas.microsoft.com/office/drawing/2014/main" id="{C55D1222-512A-4020-AE86-8C428804EA1D}"/>
              </a:ext>
            </a:extLst>
          </p:cNvPr>
          <p:cNvSpPr>
            <a:spLocks noGrp="1"/>
          </p:cNvSpPr>
          <p:nvPr>
            <p:ph sz="quarter" idx="26" hasCustomPrompt="1"/>
          </p:nvPr>
        </p:nvSpPr>
        <p:spPr>
          <a:xfrm>
            <a:off x="4380410" y="4181794"/>
            <a:ext cx="3456000" cy="2053040"/>
          </a:xfrm>
        </p:spPr>
        <p:txBody>
          <a:bodyPr>
            <a:normAutofit/>
          </a:bodyPr>
          <a:lstStyle>
            <a:lvl1pPr marL="182563" indent="-182563">
              <a:defRPr sz="1600" b="0">
                <a:latin typeface="+mj-lt"/>
              </a:defRPr>
            </a:lvl1pPr>
            <a:lvl2pPr marL="360363" indent="-184150">
              <a:defRPr sz="1400" b="0">
                <a:latin typeface="+mj-lt"/>
              </a:defRPr>
            </a:lvl2pPr>
            <a:lvl3pPr marL="536575" indent="-176213">
              <a:defRPr sz="1200">
                <a:latin typeface="+mj-lt"/>
              </a:defRPr>
            </a:lvl3pPr>
            <a:lvl4pPr marL="719138" indent="-182563">
              <a:defRPr sz="1100">
                <a:latin typeface="+mj-lt"/>
              </a:defRPr>
            </a:lvl4pPr>
            <a:lvl5pPr marL="895350" indent="-176213">
              <a:defRPr sz="1100">
                <a:latin typeface="+mj-lt"/>
              </a:defRPr>
            </a:lvl5pPr>
          </a:lstStyle>
          <a:p>
            <a:pPr lvl="0"/>
            <a:r>
              <a:rPr lang="en-US" noProof="0"/>
              <a:t>Object</a:t>
            </a:r>
          </a:p>
          <a:p>
            <a:pPr lvl="1"/>
            <a:r>
              <a:rPr lang="en-US" noProof="0"/>
              <a:t>Second level</a:t>
            </a:r>
          </a:p>
          <a:p>
            <a:pPr lvl="2"/>
            <a:r>
              <a:rPr lang="en-US" noProof="0"/>
              <a:t>Third level</a:t>
            </a:r>
          </a:p>
          <a:p>
            <a:pPr lvl="3"/>
            <a:r>
              <a:rPr lang="en-US" noProof="0"/>
              <a:t>Fourth level</a:t>
            </a:r>
          </a:p>
          <a:p>
            <a:pPr lvl="4"/>
            <a:r>
              <a:rPr lang="en-US" noProof="0"/>
              <a:t>Fifth level</a:t>
            </a:r>
          </a:p>
          <a:p>
            <a:pPr lvl="4"/>
            <a:endParaRPr lang="en-US" noProof="0"/>
          </a:p>
          <a:p>
            <a:pPr lvl="1"/>
            <a:endParaRPr lang="en-US" noProof="0"/>
          </a:p>
        </p:txBody>
      </p:sp>
      <p:sp>
        <p:nvSpPr>
          <p:cNvPr id="15" name="Content Placeholder 9">
            <a:extLst>
              <a:ext uri="{FF2B5EF4-FFF2-40B4-BE49-F238E27FC236}">
                <a16:creationId xmlns:a16="http://schemas.microsoft.com/office/drawing/2014/main" id="{A007419B-9354-4CE8-81AF-E975BC83ACBC}"/>
              </a:ext>
            </a:extLst>
          </p:cNvPr>
          <p:cNvSpPr>
            <a:spLocks noGrp="1"/>
          </p:cNvSpPr>
          <p:nvPr>
            <p:ph sz="quarter" idx="27" hasCustomPrompt="1"/>
          </p:nvPr>
        </p:nvSpPr>
        <p:spPr>
          <a:xfrm>
            <a:off x="8128097" y="4181794"/>
            <a:ext cx="3456000" cy="2053040"/>
          </a:xfrm>
        </p:spPr>
        <p:txBody>
          <a:bodyPr>
            <a:normAutofit/>
          </a:bodyPr>
          <a:lstStyle>
            <a:lvl1pPr marL="182563" indent="-182563">
              <a:defRPr sz="1600" b="0">
                <a:latin typeface="+mj-lt"/>
              </a:defRPr>
            </a:lvl1pPr>
            <a:lvl2pPr marL="360363" indent="-184150">
              <a:defRPr sz="1400" b="0">
                <a:latin typeface="+mj-lt"/>
              </a:defRPr>
            </a:lvl2pPr>
            <a:lvl3pPr marL="536575" indent="-176213">
              <a:defRPr sz="1200">
                <a:latin typeface="+mj-lt"/>
              </a:defRPr>
            </a:lvl3pPr>
            <a:lvl4pPr marL="719138" indent="-182563">
              <a:defRPr sz="1100">
                <a:latin typeface="+mj-lt"/>
              </a:defRPr>
            </a:lvl4pPr>
            <a:lvl5pPr marL="895350" indent="-176213">
              <a:defRPr sz="1100">
                <a:latin typeface="+mj-lt"/>
              </a:defRPr>
            </a:lvl5pPr>
          </a:lstStyle>
          <a:p>
            <a:pPr lvl="0"/>
            <a:r>
              <a:rPr lang="en-US" noProof="0"/>
              <a:t>Object</a:t>
            </a:r>
          </a:p>
          <a:p>
            <a:pPr lvl="1"/>
            <a:r>
              <a:rPr lang="en-US" noProof="0"/>
              <a:t>Second level</a:t>
            </a:r>
          </a:p>
          <a:p>
            <a:pPr lvl="2"/>
            <a:r>
              <a:rPr lang="en-US" noProof="0"/>
              <a:t>Third level</a:t>
            </a:r>
          </a:p>
          <a:p>
            <a:pPr lvl="3"/>
            <a:r>
              <a:rPr lang="en-US" noProof="0"/>
              <a:t>Fourth level</a:t>
            </a:r>
          </a:p>
          <a:p>
            <a:pPr lvl="4"/>
            <a:r>
              <a:rPr lang="en-US" noProof="0"/>
              <a:t>Fifth level</a:t>
            </a:r>
          </a:p>
          <a:p>
            <a:pPr lvl="4"/>
            <a:endParaRPr lang="en-US" noProof="0"/>
          </a:p>
          <a:p>
            <a:pPr lvl="1"/>
            <a:endParaRPr lang="en-US" noProof="0"/>
          </a:p>
        </p:txBody>
      </p:sp>
    </p:spTree>
    <p:extLst>
      <p:ext uri="{BB962C8B-B14F-4D97-AF65-F5344CB8AC3E}">
        <p14:creationId xmlns:p14="http://schemas.microsoft.com/office/powerpoint/2010/main" val="34221802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UAntwerpen_3icons">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3D96712-8A94-CB4B-8CE6-B7A18FB19433}"/>
              </a:ext>
            </a:extLst>
          </p:cNvPr>
          <p:cNvSpPr>
            <a:spLocks noGrp="1"/>
          </p:cNvSpPr>
          <p:nvPr>
            <p:ph type="sldNum" sz="quarter" idx="10"/>
          </p:nvPr>
        </p:nvSpPr>
        <p:spPr/>
        <p:txBody>
          <a:bodyPr/>
          <a:lstStyle>
            <a:lvl1pPr>
              <a:defRPr b="0" i="0">
                <a:latin typeface="Calibri Light" panose="020F0302020204030204" pitchFamily="34" charset="0"/>
                <a:cs typeface="Calibri Light" panose="020F0302020204030204" pitchFamily="34" charset="0"/>
              </a:defRPr>
            </a:lvl1pPr>
          </a:lstStyle>
          <a:p>
            <a:fld id="{E038E271-308C-2E46-A3EC-56326F9084CC}" type="slidenum">
              <a:rPr lang="nl-BE" smtClean="0"/>
              <a:pPr/>
              <a:t>‹#›</a:t>
            </a:fld>
            <a:endParaRPr lang="nl-BE">
              <a:latin typeface="Calibri Light" panose="020F0302020204030204" pitchFamily="34" charset="0"/>
            </a:endParaRPr>
          </a:p>
        </p:txBody>
      </p:sp>
      <p:sp>
        <p:nvSpPr>
          <p:cNvPr id="5" name="Tijdelijke aanduiding voor afbeelding 33">
            <a:extLst>
              <a:ext uri="{FF2B5EF4-FFF2-40B4-BE49-F238E27FC236}">
                <a16:creationId xmlns:a16="http://schemas.microsoft.com/office/drawing/2014/main" id="{9BF78AC3-F061-4145-A432-3FB7391D0F0E}"/>
              </a:ext>
            </a:extLst>
          </p:cNvPr>
          <p:cNvSpPr>
            <a:spLocks noGrp="1"/>
          </p:cNvSpPr>
          <p:nvPr>
            <p:ph type="pic" sz="quarter" idx="12" hasCustomPrompt="1"/>
          </p:nvPr>
        </p:nvSpPr>
        <p:spPr>
          <a:xfrm>
            <a:off x="1514198" y="1378339"/>
            <a:ext cx="1674000" cy="1672263"/>
          </a:xfrm>
          <a:prstGeom prst="roundRect">
            <a:avLst>
              <a:gd name="adj" fmla="val 7157"/>
            </a:avLst>
          </a:prstGeom>
          <a:solidFill>
            <a:schemeClr val="accent2"/>
          </a:solidFill>
        </p:spPr>
        <p:txBody>
          <a:bodyPr>
            <a:normAutofit/>
          </a:bodyPr>
          <a:lstStyle>
            <a:lvl1pPr marL="0" marR="0" indent="0" algn="l" defTabSz="914400" rtl="0" eaLnBrk="1" fontAlgn="auto" latinLnBrk="0" hangingPunct="1">
              <a:lnSpc>
                <a:spcPct val="90000"/>
              </a:lnSpc>
              <a:spcBef>
                <a:spcPts val="1000"/>
              </a:spcBef>
              <a:spcAft>
                <a:spcPts val="0"/>
              </a:spcAft>
              <a:buClr>
                <a:schemeClr val="accent2"/>
              </a:buClr>
              <a:buSzPct val="75000"/>
              <a:buFontTx/>
              <a:buNone/>
              <a:tabLst/>
              <a:defRPr lang="nl-BE" sz="1600" b="0" i="0" kern="1200">
                <a:solidFill>
                  <a:schemeClr val="bg1"/>
                </a:solidFill>
                <a:latin typeface="Calibri Light" panose="020F0302020204030204" pitchFamily="34" charset="0"/>
                <a:ea typeface="Verdana" charset="0"/>
                <a:cs typeface="Calibri Light" panose="020F0302020204030204" pitchFamily="34" charset="0"/>
              </a:defRPr>
            </a:lvl1pPr>
          </a:lstStyle>
          <a:p>
            <a:pPr marL="0" marR="0" lvl="0" indent="0" algn="l" defTabSz="914400" rtl="0" eaLnBrk="1" fontAlgn="auto" latinLnBrk="0" hangingPunct="1">
              <a:lnSpc>
                <a:spcPct val="90000"/>
              </a:lnSpc>
              <a:spcBef>
                <a:spcPts val="1000"/>
              </a:spcBef>
              <a:spcAft>
                <a:spcPts val="0"/>
              </a:spcAft>
              <a:buClr>
                <a:schemeClr val="accent2"/>
              </a:buClr>
              <a:buSzPct val="75000"/>
              <a:buFontTx/>
              <a:buNone/>
              <a:tabLst/>
              <a:defRPr/>
            </a:pPr>
            <a:r>
              <a:rPr lang="en-US" noProof="0"/>
              <a:t>Click the icon to add a white png image</a:t>
            </a:r>
          </a:p>
        </p:txBody>
      </p:sp>
      <p:sp>
        <p:nvSpPr>
          <p:cNvPr id="6" name="Tijdelijke aanduiding voor afbeelding 33">
            <a:extLst>
              <a:ext uri="{FF2B5EF4-FFF2-40B4-BE49-F238E27FC236}">
                <a16:creationId xmlns:a16="http://schemas.microsoft.com/office/drawing/2014/main" id="{AAA97E2B-5188-B740-8501-2BF96B4796A0}"/>
              </a:ext>
            </a:extLst>
          </p:cNvPr>
          <p:cNvSpPr>
            <a:spLocks noGrp="1"/>
          </p:cNvSpPr>
          <p:nvPr>
            <p:ph type="pic" sz="quarter" idx="18" hasCustomPrompt="1"/>
          </p:nvPr>
        </p:nvSpPr>
        <p:spPr>
          <a:xfrm>
            <a:off x="5260054" y="1378339"/>
            <a:ext cx="1674000" cy="1672263"/>
          </a:xfrm>
          <a:prstGeom prst="roundRect">
            <a:avLst>
              <a:gd name="adj" fmla="val 7157"/>
            </a:avLst>
          </a:prstGeom>
          <a:solidFill>
            <a:schemeClr val="accent2"/>
          </a:solidFill>
        </p:spPr>
        <p:txBody>
          <a:bodyPr>
            <a:normAutofit/>
          </a:bodyPr>
          <a:lstStyle>
            <a:lvl1pPr marL="0" marR="0" indent="0" algn="l" defTabSz="914400" rtl="0" eaLnBrk="1" fontAlgn="auto" latinLnBrk="0" hangingPunct="1">
              <a:lnSpc>
                <a:spcPct val="90000"/>
              </a:lnSpc>
              <a:spcBef>
                <a:spcPts val="1000"/>
              </a:spcBef>
              <a:spcAft>
                <a:spcPts val="0"/>
              </a:spcAft>
              <a:buClr>
                <a:schemeClr val="accent2"/>
              </a:buClr>
              <a:buSzPct val="75000"/>
              <a:buFontTx/>
              <a:buNone/>
              <a:tabLst/>
              <a:defRPr lang="nl-BE" sz="1600" b="0" i="0" kern="1200">
                <a:solidFill>
                  <a:schemeClr val="bg1"/>
                </a:solidFill>
                <a:latin typeface="Calibri Light" panose="020F0302020204030204" pitchFamily="34" charset="0"/>
                <a:ea typeface="Verdana" charset="0"/>
                <a:cs typeface="Calibri Light" panose="020F0302020204030204" pitchFamily="34" charset="0"/>
              </a:defRPr>
            </a:lvl1pPr>
          </a:lstStyle>
          <a:p>
            <a:pPr marL="0" marR="0" lvl="0" indent="0" algn="l" defTabSz="914400" rtl="0" eaLnBrk="1" fontAlgn="auto" latinLnBrk="0" hangingPunct="1">
              <a:lnSpc>
                <a:spcPct val="90000"/>
              </a:lnSpc>
              <a:spcBef>
                <a:spcPts val="1000"/>
              </a:spcBef>
              <a:spcAft>
                <a:spcPts val="0"/>
              </a:spcAft>
              <a:buClr>
                <a:schemeClr val="accent2"/>
              </a:buClr>
              <a:buSzPct val="75000"/>
              <a:buFontTx/>
              <a:buNone/>
              <a:tabLst/>
              <a:defRPr/>
            </a:pPr>
            <a:r>
              <a:rPr lang="en-US" noProof="0"/>
              <a:t>Click the icon to add a white png image</a:t>
            </a:r>
          </a:p>
        </p:txBody>
      </p:sp>
      <p:sp>
        <p:nvSpPr>
          <p:cNvPr id="7" name="Tijdelijke aanduiding voor afbeelding 33">
            <a:extLst>
              <a:ext uri="{FF2B5EF4-FFF2-40B4-BE49-F238E27FC236}">
                <a16:creationId xmlns:a16="http://schemas.microsoft.com/office/drawing/2014/main" id="{6410F448-44B9-E245-8CA2-3AC4F6FCD9F3}"/>
              </a:ext>
            </a:extLst>
          </p:cNvPr>
          <p:cNvSpPr>
            <a:spLocks noGrp="1"/>
          </p:cNvSpPr>
          <p:nvPr>
            <p:ph type="pic" sz="quarter" idx="19" hasCustomPrompt="1"/>
          </p:nvPr>
        </p:nvSpPr>
        <p:spPr>
          <a:xfrm>
            <a:off x="9005909" y="1378339"/>
            <a:ext cx="1674000" cy="1672263"/>
          </a:xfrm>
          <a:prstGeom prst="roundRect">
            <a:avLst>
              <a:gd name="adj" fmla="val 7157"/>
            </a:avLst>
          </a:prstGeom>
          <a:solidFill>
            <a:schemeClr val="accent2"/>
          </a:solidFill>
        </p:spPr>
        <p:txBody>
          <a:bodyPr>
            <a:normAutofit/>
          </a:bodyPr>
          <a:lstStyle>
            <a:lvl1pPr marL="0" marR="0" indent="0" algn="l" defTabSz="914400" rtl="0" eaLnBrk="1" fontAlgn="auto" latinLnBrk="0" hangingPunct="1">
              <a:lnSpc>
                <a:spcPct val="90000"/>
              </a:lnSpc>
              <a:spcBef>
                <a:spcPts val="1000"/>
              </a:spcBef>
              <a:spcAft>
                <a:spcPts val="0"/>
              </a:spcAft>
              <a:buClr>
                <a:schemeClr val="accent2"/>
              </a:buClr>
              <a:buSzPct val="75000"/>
              <a:buFontTx/>
              <a:buNone/>
              <a:tabLst/>
              <a:defRPr lang="nl-BE" sz="1600" b="0" i="0" kern="1200">
                <a:solidFill>
                  <a:schemeClr val="bg1"/>
                </a:solidFill>
                <a:latin typeface="Calibri Light" panose="020F0302020204030204" pitchFamily="34" charset="0"/>
                <a:ea typeface="Verdana" charset="0"/>
                <a:cs typeface="Calibri Light" panose="020F0302020204030204" pitchFamily="34" charset="0"/>
              </a:defRPr>
            </a:lvl1pPr>
          </a:lstStyle>
          <a:p>
            <a:pPr marL="0" marR="0" lvl="0" indent="0" algn="l" defTabSz="914400" rtl="0" eaLnBrk="1" fontAlgn="auto" latinLnBrk="0" hangingPunct="1">
              <a:lnSpc>
                <a:spcPct val="90000"/>
              </a:lnSpc>
              <a:spcBef>
                <a:spcPts val="1000"/>
              </a:spcBef>
              <a:spcAft>
                <a:spcPts val="0"/>
              </a:spcAft>
              <a:buClr>
                <a:schemeClr val="accent2"/>
              </a:buClr>
              <a:buSzPct val="75000"/>
              <a:buFontTx/>
              <a:buNone/>
              <a:tabLst/>
              <a:defRPr/>
            </a:pPr>
            <a:r>
              <a:rPr lang="en-US" noProof="0"/>
              <a:t>Click the icon to add a white png image</a:t>
            </a:r>
          </a:p>
        </p:txBody>
      </p:sp>
      <p:sp>
        <p:nvSpPr>
          <p:cNvPr id="8" name="Tijdelijke aanduiding voor tekst 3">
            <a:extLst>
              <a:ext uri="{FF2B5EF4-FFF2-40B4-BE49-F238E27FC236}">
                <a16:creationId xmlns:a16="http://schemas.microsoft.com/office/drawing/2014/main" id="{C9026212-289C-F34A-A4D7-E30D294D4195}"/>
              </a:ext>
            </a:extLst>
          </p:cNvPr>
          <p:cNvSpPr>
            <a:spLocks noGrp="1"/>
          </p:cNvSpPr>
          <p:nvPr>
            <p:ph type="body" sz="quarter" idx="22" hasCustomPrompt="1"/>
          </p:nvPr>
        </p:nvSpPr>
        <p:spPr>
          <a:xfrm>
            <a:off x="630810" y="3704273"/>
            <a:ext cx="3438000" cy="522288"/>
          </a:xfrm>
          <a:prstGeom prst="rect">
            <a:avLst/>
          </a:prstGeom>
        </p:spPr>
        <p:txBody>
          <a:bodyPr lIns="0" tIns="0" rIns="0" bIns="0">
            <a:normAutofit/>
          </a:bodyPr>
          <a:lstStyle>
            <a:lvl1pPr marL="0" indent="0" algn="ctr">
              <a:buNone/>
              <a:defRPr sz="2200" b="1" i="0">
                <a:solidFill>
                  <a:schemeClr val="accent2"/>
                </a:solidFill>
                <a:latin typeface="Calibri" panose="020F0502020204030204" pitchFamily="34" charset="0"/>
                <a:cs typeface="Calibri" panose="020F0502020204030204" pitchFamily="34" charset="0"/>
              </a:defRPr>
            </a:lvl1pPr>
          </a:lstStyle>
          <a:p>
            <a:r>
              <a:rPr lang="en-US" noProof="0"/>
              <a:t>Subtitle</a:t>
            </a:r>
          </a:p>
        </p:txBody>
      </p:sp>
      <p:sp>
        <p:nvSpPr>
          <p:cNvPr id="11" name="Tijdelijke aanduiding voor tekst 3">
            <a:extLst>
              <a:ext uri="{FF2B5EF4-FFF2-40B4-BE49-F238E27FC236}">
                <a16:creationId xmlns:a16="http://schemas.microsoft.com/office/drawing/2014/main" id="{642A680A-1625-824E-8281-465F0A135B3A}"/>
              </a:ext>
            </a:extLst>
          </p:cNvPr>
          <p:cNvSpPr>
            <a:spLocks noGrp="1"/>
          </p:cNvSpPr>
          <p:nvPr>
            <p:ph type="body" sz="quarter" idx="24" hasCustomPrompt="1"/>
          </p:nvPr>
        </p:nvSpPr>
        <p:spPr>
          <a:xfrm>
            <a:off x="8136376" y="3704273"/>
            <a:ext cx="3438000" cy="522288"/>
          </a:xfrm>
          <a:prstGeom prst="rect">
            <a:avLst/>
          </a:prstGeom>
        </p:spPr>
        <p:txBody>
          <a:bodyPr lIns="0" tIns="0" rIns="0" bIns="0">
            <a:normAutofit/>
          </a:bodyPr>
          <a:lstStyle>
            <a:lvl1pPr marL="0" indent="0" algn="ctr">
              <a:buNone/>
              <a:defRPr sz="2200" b="1" i="0">
                <a:solidFill>
                  <a:schemeClr val="accent2"/>
                </a:solidFill>
                <a:latin typeface="Calibri" panose="020F0502020204030204" pitchFamily="34" charset="0"/>
                <a:cs typeface="Calibri" panose="020F0502020204030204" pitchFamily="34" charset="0"/>
              </a:defRPr>
            </a:lvl1pPr>
          </a:lstStyle>
          <a:p>
            <a:r>
              <a:rPr lang="en-US" noProof="0"/>
              <a:t>Subtitle</a:t>
            </a:r>
          </a:p>
        </p:txBody>
      </p:sp>
      <p:sp>
        <p:nvSpPr>
          <p:cNvPr id="13" name="Tijdelijke aanduiding voor tekst 3">
            <a:extLst>
              <a:ext uri="{FF2B5EF4-FFF2-40B4-BE49-F238E27FC236}">
                <a16:creationId xmlns:a16="http://schemas.microsoft.com/office/drawing/2014/main" id="{466E1215-57EE-734D-95D4-32CDFD6B77AE}"/>
              </a:ext>
            </a:extLst>
          </p:cNvPr>
          <p:cNvSpPr>
            <a:spLocks noGrp="1"/>
          </p:cNvSpPr>
          <p:nvPr>
            <p:ph type="body" sz="quarter" idx="26" hasCustomPrompt="1"/>
          </p:nvPr>
        </p:nvSpPr>
        <p:spPr>
          <a:xfrm>
            <a:off x="4383593" y="3704273"/>
            <a:ext cx="3438000" cy="522288"/>
          </a:xfrm>
          <a:prstGeom prst="rect">
            <a:avLst/>
          </a:prstGeom>
        </p:spPr>
        <p:txBody>
          <a:bodyPr lIns="0" tIns="0" rIns="0" bIns="0">
            <a:normAutofit/>
          </a:bodyPr>
          <a:lstStyle>
            <a:lvl1pPr marL="0" indent="0" algn="ctr">
              <a:buNone/>
              <a:defRPr sz="2200" b="1" i="0">
                <a:solidFill>
                  <a:schemeClr val="accent2"/>
                </a:solidFill>
                <a:latin typeface="Calibri" panose="020F0502020204030204" pitchFamily="34" charset="0"/>
                <a:cs typeface="Calibri" panose="020F0502020204030204" pitchFamily="34" charset="0"/>
              </a:defRPr>
            </a:lvl1pPr>
          </a:lstStyle>
          <a:p>
            <a:r>
              <a:rPr lang="en-US" noProof="0"/>
              <a:t>Subtitle</a:t>
            </a:r>
          </a:p>
        </p:txBody>
      </p:sp>
      <p:sp>
        <p:nvSpPr>
          <p:cNvPr id="15" name="Content Placeholder 9">
            <a:extLst>
              <a:ext uri="{FF2B5EF4-FFF2-40B4-BE49-F238E27FC236}">
                <a16:creationId xmlns:a16="http://schemas.microsoft.com/office/drawing/2014/main" id="{66692AD7-78D2-4CCE-AF2E-3E0B2562ECFE}"/>
              </a:ext>
            </a:extLst>
          </p:cNvPr>
          <p:cNvSpPr>
            <a:spLocks noGrp="1"/>
          </p:cNvSpPr>
          <p:nvPr>
            <p:ph sz="quarter" idx="27" hasCustomPrompt="1"/>
          </p:nvPr>
        </p:nvSpPr>
        <p:spPr>
          <a:xfrm>
            <a:off x="630810" y="4248038"/>
            <a:ext cx="3438000" cy="1990800"/>
          </a:xfrm>
        </p:spPr>
        <p:txBody>
          <a:bodyPr>
            <a:normAutofit/>
          </a:bodyPr>
          <a:lstStyle>
            <a:lvl1pPr marL="182563" indent="-182563" algn="ctr">
              <a:defRPr sz="1600" b="0">
                <a:latin typeface="+mj-lt"/>
              </a:defRPr>
            </a:lvl1pPr>
            <a:lvl2pPr marL="360363" indent="-184150" algn="ctr">
              <a:defRPr sz="1400" b="0">
                <a:latin typeface="+mj-lt"/>
              </a:defRPr>
            </a:lvl2pPr>
            <a:lvl3pPr marL="536575" indent="-176213" algn="ctr">
              <a:defRPr sz="1200">
                <a:latin typeface="+mj-lt"/>
              </a:defRPr>
            </a:lvl3pPr>
            <a:lvl4pPr marL="719138" indent="-182563" algn="ctr">
              <a:defRPr sz="1100">
                <a:latin typeface="+mj-lt"/>
              </a:defRPr>
            </a:lvl4pPr>
            <a:lvl5pPr marL="895350" indent="-176213" algn="ctr">
              <a:defRPr sz="1100">
                <a:latin typeface="+mj-lt"/>
              </a:defRPr>
            </a:lvl5pPr>
          </a:lstStyle>
          <a:p>
            <a:pPr lvl="0"/>
            <a:r>
              <a:rPr lang="en-US" noProof="0"/>
              <a:t>Object</a:t>
            </a:r>
          </a:p>
          <a:p>
            <a:pPr lvl="1"/>
            <a:r>
              <a:rPr lang="en-US" noProof="0"/>
              <a:t>Second level</a:t>
            </a:r>
          </a:p>
          <a:p>
            <a:pPr lvl="2"/>
            <a:r>
              <a:rPr lang="en-US" noProof="0"/>
              <a:t>Third level</a:t>
            </a:r>
          </a:p>
          <a:p>
            <a:pPr lvl="3"/>
            <a:r>
              <a:rPr lang="en-US" noProof="0"/>
              <a:t>Fourth level</a:t>
            </a:r>
          </a:p>
          <a:p>
            <a:pPr lvl="4"/>
            <a:r>
              <a:rPr lang="en-US" noProof="0"/>
              <a:t>Fifth level</a:t>
            </a:r>
          </a:p>
          <a:p>
            <a:pPr lvl="4"/>
            <a:endParaRPr lang="en-US" noProof="0"/>
          </a:p>
          <a:p>
            <a:pPr lvl="1"/>
            <a:endParaRPr lang="en-US" noProof="0"/>
          </a:p>
        </p:txBody>
      </p:sp>
      <p:sp>
        <p:nvSpPr>
          <p:cNvPr id="16" name="Content Placeholder 9">
            <a:extLst>
              <a:ext uri="{FF2B5EF4-FFF2-40B4-BE49-F238E27FC236}">
                <a16:creationId xmlns:a16="http://schemas.microsoft.com/office/drawing/2014/main" id="{FC120415-A1CE-44F6-BDB2-ECE056C8A736}"/>
              </a:ext>
            </a:extLst>
          </p:cNvPr>
          <p:cNvSpPr>
            <a:spLocks noGrp="1"/>
          </p:cNvSpPr>
          <p:nvPr>
            <p:ph sz="quarter" idx="28" hasCustomPrompt="1"/>
          </p:nvPr>
        </p:nvSpPr>
        <p:spPr>
          <a:xfrm>
            <a:off x="4383593" y="4248038"/>
            <a:ext cx="3438000" cy="1990800"/>
          </a:xfrm>
        </p:spPr>
        <p:txBody>
          <a:bodyPr>
            <a:normAutofit/>
          </a:bodyPr>
          <a:lstStyle>
            <a:lvl1pPr marL="182563" indent="-182563" algn="ctr">
              <a:defRPr sz="1600" b="0">
                <a:latin typeface="+mj-lt"/>
              </a:defRPr>
            </a:lvl1pPr>
            <a:lvl2pPr marL="360363" indent="-184150" algn="ctr">
              <a:defRPr sz="1400" b="0">
                <a:latin typeface="+mj-lt"/>
              </a:defRPr>
            </a:lvl2pPr>
            <a:lvl3pPr marL="536575" indent="-176213" algn="ctr">
              <a:defRPr sz="1200">
                <a:latin typeface="+mj-lt"/>
              </a:defRPr>
            </a:lvl3pPr>
            <a:lvl4pPr marL="719138" indent="-182563" algn="ctr">
              <a:defRPr sz="1100">
                <a:latin typeface="+mj-lt"/>
              </a:defRPr>
            </a:lvl4pPr>
            <a:lvl5pPr marL="895350" indent="-176213" algn="ctr">
              <a:defRPr sz="1100">
                <a:latin typeface="+mj-lt"/>
              </a:defRPr>
            </a:lvl5pPr>
          </a:lstStyle>
          <a:p>
            <a:pPr lvl="0"/>
            <a:r>
              <a:rPr lang="en-US" noProof="0"/>
              <a:t>Object</a:t>
            </a:r>
          </a:p>
          <a:p>
            <a:pPr lvl="1"/>
            <a:r>
              <a:rPr lang="en-US" noProof="0"/>
              <a:t>Second level</a:t>
            </a:r>
          </a:p>
          <a:p>
            <a:pPr lvl="2"/>
            <a:r>
              <a:rPr lang="en-US" noProof="0"/>
              <a:t>Third level</a:t>
            </a:r>
          </a:p>
          <a:p>
            <a:pPr lvl="3"/>
            <a:r>
              <a:rPr lang="en-US" noProof="0"/>
              <a:t>Fourth level</a:t>
            </a:r>
          </a:p>
          <a:p>
            <a:pPr lvl="4"/>
            <a:r>
              <a:rPr lang="en-US" noProof="0"/>
              <a:t>Fifth level</a:t>
            </a:r>
          </a:p>
          <a:p>
            <a:pPr lvl="4"/>
            <a:endParaRPr lang="en-US" noProof="0"/>
          </a:p>
          <a:p>
            <a:pPr lvl="1"/>
            <a:endParaRPr lang="en-US" noProof="0"/>
          </a:p>
        </p:txBody>
      </p:sp>
      <p:sp>
        <p:nvSpPr>
          <p:cNvPr id="17" name="Content Placeholder 9">
            <a:extLst>
              <a:ext uri="{FF2B5EF4-FFF2-40B4-BE49-F238E27FC236}">
                <a16:creationId xmlns:a16="http://schemas.microsoft.com/office/drawing/2014/main" id="{E18EDD4A-93E4-41E6-A00B-6EF03C4ACB69}"/>
              </a:ext>
            </a:extLst>
          </p:cNvPr>
          <p:cNvSpPr>
            <a:spLocks noGrp="1"/>
          </p:cNvSpPr>
          <p:nvPr>
            <p:ph sz="quarter" idx="29" hasCustomPrompt="1"/>
          </p:nvPr>
        </p:nvSpPr>
        <p:spPr>
          <a:xfrm>
            <a:off x="8136376" y="4248038"/>
            <a:ext cx="3438000" cy="1990800"/>
          </a:xfrm>
        </p:spPr>
        <p:txBody>
          <a:bodyPr>
            <a:normAutofit/>
          </a:bodyPr>
          <a:lstStyle>
            <a:lvl1pPr marL="182563" indent="-182563" algn="ctr">
              <a:defRPr sz="1600" b="0">
                <a:latin typeface="+mj-lt"/>
              </a:defRPr>
            </a:lvl1pPr>
            <a:lvl2pPr marL="360363" indent="-184150" algn="ctr">
              <a:defRPr sz="1400" b="0">
                <a:latin typeface="+mj-lt"/>
              </a:defRPr>
            </a:lvl2pPr>
            <a:lvl3pPr marL="536575" indent="-176213" algn="ctr">
              <a:defRPr sz="1200">
                <a:latin typeface="+mj-lt"/>
              </a:defRPr>
            </a:lvl3pPr>
            <a:lvl4pPr marL="719138" indent="-182563" algn="ctr">
              <a:defRPr sz="1100">
                <a:latin typeface="+mj-lt"/>
              </a:defRPr>
            </a:lvl4pPr>
            <a:lvl5pPr marL="895350" indent="-176213" algn="ctr">
              <a:defRPr sz="1100">
                <a:latin typeface="+mj-lt"/>
              </a:defRPr>
            </a:lvl5pPr>
          </a:lstStyle>
          <a:p>
            <a:pPr lvl="0"/>
            <a:r>
              <a:rPr lang="en-US" noProof="0"/>
              <a:t>Object</a:t>
            </a:r>
          </a:p>
          <a:p>
            <a:pPr lvl="1"/>
            <a:r>
              <a:rPr lang="en-US" noProof="0"/>
              <a:t>Second level</a:t>
            </a:r>
          </a:p>
          <a:p>
            <a:pPr lvl="2"/>
            <a:r>
              <a:rPr lang="en-US" noProof="0"/>
              <a:t>Third level</a:t>
            </a:r>
          </a:p>
          <a:p>
            <a:pPr lvl="3"/>
            <a:r>
              <a:rPr lang="en-US" noProof="0"/>
              <a:t>Fourth level</a:t>
            </a:r>
          </a:p>
          <a:p>
            <a:pPr lvl="4"/>
            <a:r>
              <a:rPr lang="en-US" noProof="0"/>
              <a:t>Fifth level</a:t>
            </a:r>
          </a:p>
          <a:p>
            <a:pPr lvl="4"/>
            <a:endParaRPr lang="en-US" noProof="0"/>
          </a:p>
          <a:p>
            <a:pPr lvl="1"/>
            <a:endParaRPr lang="en-US" noProof="0"/>
          </a:p>
        </p:txBody>
      </p:sp>
    </p:spTree>
    <p:extLst>
      <p:ext uri="{BB962C8B-B14F-4D97-AF65-F5344CB8AC3E}">
        <p14:creationId xmlns:p14="http://schemas.microsoft.com/office/powerpoint/2010/main" val="16792310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UAntwerpen_3columns">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3D96712-8A94-CB4B-8CE6-B7A18FB19433}"/>
              </a:ext>
            </a:extLst>
          </p:cNvPr>
          <p:cNvSpPr>
            <a:spLocks noGrp="1"/>
          </p:cNvSpPr>
          <p:nvPr>
            <p:ph type="sldNum" sz="quarter" idx="10"/>
          </p:nvPr>
        </p:nvSpPr>
        <p:spPr/>
        <p:txBody>
          <a:bodyPr/>
          <a:lstStyle>
            <a:lvl1pPr>
              <a:defRPr b="0" i="0">
                <a:latin typeface="Calibri Light" panose="020F0302020204030204" pitchFamily="34" charset="0"/>
                <a:cs typeface="Calibri Light" panose="020F0302020204030204" pitchFamily="34" charset="0"/>
              </a:defRPr>
            </a:lvl1pPr>
          </a:lstStyle>
          <a:p>
            <a:fld id="{E038E271-308C-2E46-A3EC-56326F9084CC}" type="slidenum">
              <a:rPr lang="nl-BE" smtClean="0"/>
              <a:pPr/>
              <a:t>‹#›</a:t>
            </a:fld>
            <a:endParaRPr lang="nl-BE">
              <a:latin typeface="Calibri Light" panose="020F0302020204030204" pitchFamily="34" charset="0"/>
            </a:endParaRPr>
          </a:p>
        </p:txBody>
      </p:sp>
      <p:sp>
        <p:nvSpPr>
          <p:cNvPr id="8" name="Tijdelijke aanduiding voor tekst 3">
            <a:extLst>
              <a:ext uri="{FF2B5EF4-FFF2-40B4-BE49-F238E27FC236}">
                <a16:creationId xmlns:a16="http://schemas.microsoft.com/office/drawing/2014/main" id="{C9026212-289C-F34A-A4D7-E30D294D4195}"/>
              </a:ext>
            </a:extLst>
          </p:cNvPr>
          <p:cNvSpPr>
            <a:spLocks noGrp="1"/>
          </p:cNvSpPr>
          <p:nvPr>
            <p:ph type="body" sz="quarter" idx="22" hasCustomPrompt="1"/>
          </p:nvPr>
        </p:nvSpPr>
        <p:spPr>
          <a:xfrm>
            <a:off x="630810" y="1578459"/>
            <a:ext cx="3438000" cy="522288"/>
          </a:xfrm>
          <a:prstGeom prst="rect">
            <a:avLst/>
          </a:prstGeom>
        </p:spPr>
        <p:txBody>
          <a:bodyPr lIns="0" tIns="0" rIns="0" bIns="0">
            <a:normAutofit/>
          </a:bodyPr>
          <a:lstStyle>
            <a:lvl1pPr marL="0" indent="0" algn="l">
              <a:buNone/>
              <a:defRPr sz="2200" b="1" i="0">
                <a:solidFill>
                  <a:schemeClr val="tx1"/>
                </a:solidFill>
                <a:latin typeface="Calibri" panose="020F0502020204030204" pitchFamily="34" charset="0"/>
                <a:cs typeface="Calibri" panose="020F0502020204030204" pitchFamily="34" charset="0"/>
              </a:defRPr>
            </a:lvl1pPr>
          </a:lstStyle>
          <a:p>
            <a:r>
              <a:rPr lang="en-US" noProof="0"/>
              <a:t>Subtitle</a:t>
            </a:r>
          </a:p>
        </p:txBody>
      </p:sp>
      <p:sp>
        <p:nvSpPr>
          <p:cNvPr id="11" name="Tijdelijke aanduiding voor tekst 3">
            <a:extLst>
              <a:ext uri="{FF2B5EF4-FFF2-40B4-BE49-F238E27FC236}">
                <a16:creationId xmlns:a16="http://schemas.microsoft.com/office/drawing/2014/main" id="{642A680A-1625-824E-8281-465F0A135B3A}"/>
              </a:ext>
            </a:extLst>
          </p:cNvPr>
          <p:cNvSpPr>
            <a:spLocks noGrp="1"/>
          </p:cNvSpPr>
          <p:nvPr>
            <p:ph type="body" sz="quarter" idx="24" hasCustomPrompt="1"/>
          </p:nvPr>
        </p:nvSpPr>
        <p:spPr>
          <a:xfrm>
            <a:off x="8136376" y="1578459"/>
            <a:ext cx="3438000" cy="522288"/>
          </a:xfrm>
          <a:prstGeom prst="rect">
            <a:avLst/>
          </a:prstGeom>
        </p:spPr>
        <p:txBody>
          <a:bodyPr lIns="0" tIns="0" rIns="0" bIns="0">
            <a:normAutofit/>
          </a:bodyPr>
          <a:lstStyle>
            <a:lvl1pPr marL="0" indent="0" algn="l">
              <a:buNone/>
              <a:defRPr sz="2200" b="1" i="0">
                <a:solidFill>
                  <a:schemeClr val="tx1"/>
                </a:solidFill>
                <a:latin typeface="Calibri" panose="020F0502020204030204" pitchFamily="34" charset="0"/>
                <a:cs typeface="Calibri" panose="020F0502020204030204" pitchFamily="34" charset="0"/>
              </a:defRPr>
            </a:lvl1pPr>
          </a:lstStyle>
          <a:p>
            <a:r>
              <a:rPr lang="en-US" noProof="0"/>
              <a:t>Subtitle</a:t>
            </a:r>
          </a:p>
        </p:txBody>
      </p:sp>
      <p:sp>
        <p:nvSpPr>
          <p:cNvPr id="13" name="Tijdelijke aanduiding voor tekst 3">
            <a:extLst>
              <a:ext uri="{FF2B5EF4-FFF2-40B4-BE49-F238E27FC236}">
                <a16:creationId xmlns:a16="http://schemas.microsoft.com/office/drawing/2014/main" id="{466E1215-57EE-734D-95D4-32CDFD6B77AE}"/>
              </a:ext>
            </a:extLst>
          </p:cNvPr>
          <p:cNvSpPr>
            <a:spLocks noGrp="1"/>
          </p:cNvSpPr>
          <p:nvPr>
            <p:ph type="body" sz="quarter" idx="26" hasCustomPrompt="1"/>
          </p:nvPr>
        </p:nvSpPr>
        <p:spPr>
          <a:xfrm>
            <a:off x="4383593" y="1578459"/>
            <a:ext cx="3438000" cy="522288"/>
          </a:xfrm>
          <a:prstGeom prst="rect">
            <a:avLst/>
          </a:prstGeom>
        </p:spPr>
        <p:txBody>
          <a:bodyPr lIns="0" tIns="0" rIns="0" bIns="0">
            <a:normAutofit/>
          </a:bodyPr>
          <a:lstStyle>
            <a:lvl1pPr marL="0" indent="0" algn="l">
              <a:buNone/>
              <a:defRPr sz="2200" b="1" i="0">
                <a:solidFill>
                  <a:schemeClr val="tx1"/>
                </a:solidFill>
                <a:latin typeface="Calibri" panose="020F0502020204030204" pitchFamily="34" charset="0"/>
                <a:cs typeface="Calibri" panose="020F0502020204030204" pitchFamily="34" charset="0"/>
              </a:defRPr>
            </a:lvl1pPr>
          </a:lstStyle>
          <a:p>
            <a:r>
              <a:rPr lang="en-US" noProof="0"/>
              <a:t>Subtitle</a:t>
            </a:r>
          </a:p>
        </p:txBody>
      </p:sp>
      <p:sp>
        <p:nvSpPr>
          <p:cNvPr id="15" name="Content Placeholder 9">
            <a:extLst>
              <a:ext uri="{FF2B5EF4-FFF2-40B4-BE49-F238E27FC236}">
                <a16:creationId xmlns:a16="http://schemas.microsoft.com/office/drawing/2014/main" id="{66692AD7-78D2-4CCE-AF2E-3E0B2562ECFE}"/>
              </a:ext>
            </a:extLst>
          </p:cNvPr>
          <p:cNvSpPr>
            <a:spLocks noGrp="1"/>
          </p:cNvSpPr>
          <p:nvPr>
            <p:ph sz="quarter" idx="27" hasCustomPrompt="1"/>
          </p:nvPr>
        </p:nvSpPr>
        <p:spPr>
          <a:xfrm>
            <a:off x="630810" y="2122223"/>
            <a:ext cx="3438000" cy="4115063"/>
          </a:xfrm>
        </p:spPr>
        <p:txBody>
          <a:bodyPr>
            <a:normAutofit/>
          </a:bodyPr>
          <a:lstStyle>
            <a:lvl1pPr marL="182563" indent="-182563" algn="l">
              <a:defRPr sz="1600" b="0">
                <a:latin typeface="+mj-lt"/>
              </a:defRPr>
            </a:lvl1pPr>
            <a:lvl2pPr marL="360363" indent="-184150" algn="l">
              <a:defRPr sz="1400" b="0">
                <a:latin typeface="+mj-lt"/>
              </a:defRPr>
            </a:lvl2pPr>
            <a:lvl3pPr marL="536575" indent="-176213" algn="l">
              <a:defRPr sz="1200">
                <a:latin typeface="+mj-lt"/>
              </a:defRPr>
            </a:lvl3pPr>
            <a:lvl4pPr marL="719138" indent="-182563" algn="l">
              <a:defRPr sz="1100">
                <a:latin typeface="+mj-lt"/>
              </a:defRPr>
            </a:lvl4pPr>
            <a:lvl5pPr marL="895350" indent="-176213" algn="l">
              <a:defRPr sz="1100">
                <a:latin typeface="+mj-lt"/>
              </a:defRPr>
            </a:lvl5pPr>
          </a:lstStyle>
          <a:p>
            <a:pPr lvl="0"/>
            <a:r>
              <a:rPr lang="en-US" noProof="0"/>
              <a:t>Object</a:t>
            </a:r>
          </a:p>
          <a:p>
            <a:pPr lvl="1"/>
            <a:r>
              <a:rPr lang="en-US" noProof="0"/>
              <a:t>Second level</a:t>
            </a:r>
          </a:p>
          <a:p>
            <a:pPr lvl="2"/>
            <a:r>
              <a:rPr lang="en-US" noProof="0"/>
              <a:t>Third level</a:t>
            </a:r>
          </a:p>
          <a:p>
            <a:pPr lvl="3"/>
            <a:r>
              <a:rPr lang="en-US" noProof="0"/>
              <a:t>Fourth level</a:t>
            </a:r>
          </a:p>
          <a:p>
            <a:pPr lvl="4"/>
            <a:r>
              <a:rPr lang="en-US" noProof="0"/>
              <a:t>Fifth level</a:t>
            </a:r>
          </a:p>
          <a:p>
            <a:pPr lvl="4"/>
            <a:endParaRPr lang="en-US" noProof="0"/>
          </a:p>
          <a:p>
            <a:pPr lvl="1"/>
            <a:endParaRPr lang="en-US" noProof="0"/>
          </a:p>
        </p:txBody>
      </p:sp>
      <p:sp>
        <p:nvSpPr>
          <p:cNvPr id="16" name="Content Placeholder 9">
            <a:extLst>
              <a:ext uri="{FF2B5EF4-FFF2-40B4-BE49-F238E27FC236}">
                <a16:creationId xmlns:a16="http://schemas.microsoft.com/office/drawing/2014/main" id="{FC120415-A1CE-44F6-BDB2-ECE056C8A736}"/>
              </a:ext>
            </a:extLst>
          </p:cNvPr>
          <p:cNvSpPr>
            <a:spLocks noGrp="1"/>
          </p:cNvSpPr>
          <p:nvPr>
            <p:ph sz="quarter" idx="28" hasCustomPrompt="1"/>
          </p:nvPr>
        </p:nvSpPr>
        <p:spPr>
          <a:xfrm>
            <a:off x="4383593" y="2122223"/>
            <a:ext cx="3438000" cy="4115063"/>
          </a:xfrm>
        </p:spPr>
        <p:txBody>
          <a:bodyPr>
            <a:normAutofit/>
          </a:bodyPr>
          <a:lstStyle>
            <a:lvl1pPr marL="182563" indent="-182563" algn="l">
              <a:defRPr sz="1600" b="0">
                <a:latin typeface="+mj-lt"/>
              </a:defRPr>
            </a:lvl1pPr>
            <a:lvl2pPr marL="360363" indent="-184150" algn="l">
              <a:defRPr sz="1400" b="0">
                <a:latin typeface="+mj-lt"/>
              </a:defRPr>
            </a:lvl2pPr>
            <a:lvl3pPr marL="536575" indent="-176213" algn="l">
              <a:defRPr sz="1200">
                <a:latin typeface="+mj-lt"/>
              </a:defRPr>
            </a:lvl3pPr>
            <a:lvl4pPr marL="719138" indent="-182563" algn="l">
              <a:defRPr sz="1100">
                <a:latin typeface="+mj-lt"/>
              </a:defRPr>
            </a:lvl4pPr>
            <a:lvl5pPr marL="895350" indent="-176213" algn="l">
              <a:defRPr sz="1100">
                <a:latin typeface="+mj-lt"/>
              </a:defRPr>
            </a:lvl5pPr>
          </a:lstStyle>
          <a:p>
            <a:pPr lvl="0"/>
            <a:r>
              <a:rPr lang="en-US" noProof="0"/>
              <a:t>Object</a:t>
            </a:r>
          </a:p>
          <a:p>
            <a:pPr lvl="1"/>
            <a:r>
              <a:rPr lang="en-US" noProof="0"/>
              <a:t>Second level</a:t>
            </a:r>
          </a:p>
          <a:p>
            <a:pPr lvl="2"/>
            <a:r>
              <a:rPr lang="en-US" noProof="0"/>
              <a:t>Third level</a:t>
            </a:r>
          </a:p>
          <a:p>
            <a:pPr lvl="3"/>
            <a:r>
              <a:rPr lang="en-US" noProof="0"/>
              <a:t>Fourth level</a:t>
            </a:r>
          </a:p>
          <a:p>
            <a:pPr lvl="4"/>
            <a:r>
              <a:rPr lang="en-US" noProof="0"/>
              <a:t>Fifth level</a:t>
            </a:r>
          </a:p>
          <a:p>
            <a:pPr lvl="4"/>
            <a:endParaRPr lang="en-US" noProof="0"/>
          </a:p>
          <a:p>
            <a:pPr lvl="1"/>
            <a:endParaRPr lang="en-US" noProof="0"/>
          </a:p>
        </p:txBody>
      </p:sp>
      <p:sp>
        <p:nvSpPr>
          <p:cNvPr id="17" name="Content Placeholder 9">
            <a:extLst>
              <a:ext uri="{FF2B5EF4-FFF2-40B4-BE49-F238E27FC236}">
                <a16:creationId xmlns:a16="http://schemas.microsoft.com/office/drawing/2014/main" id="{E18EDD4A-93E4-41E6-A00B-6EF03C4ACB69}"/>
              </a:ext>
            </a:extLst>
          </p:cNvPr>
          <p:cNvSpPr>
            <a:spLocks noGrp="1"/>
          </p:cNvSpPr>
          <p:nvPr>
            <p:ph sz="quarter" idx="29" hasCustomPrompt="1"/>
          </p:nvPr>
        </p:nvSpPr>
        <p:spPr>
          <a:xfrm>
            <a:off x="8136376" y="2122223"/>
            <a:ext cx="3438000" cy="4115063"/>
          </a:xfrm>
        </p:spPr>
        <p:txBody>
          <a:bodyPr>
            <a:normAutofit/>
          </a:bodyPr>
          <a:lstStyle>
            <a:lvl1pPr marL="182563" indent="-182563" algn="l">
              <a:defRPr sz="1600" b="0">
                <a:latin typeface="+mj-lt"/>
              </a:defRPr>
            </a:lvl1pPr>
            <a:lvl2pPr marL="360363" indent="-184150" algn="l">
              <a:defRPr sz="1400" b="0">
                <a:latin typeface="+mj-lt"/>
              </a:defRPr>
            </a:lvl2pPr>
            <a:lvl3pPr marL="536575" indent="-176213" algn="l">
              <a:defRPr sz="1200">
                <a:latin typeface="+mj-lt"/>
              </a:defRPr>
            </a:lvl3pPr>
            <a:lvl4pPr marL="719138" indent="-182563" algn="l">
              <a:defRPr sz="1100">
                <a:latin typeface="+mj-lt"/>
              </a:defRPr>
            </a:lvl4pPr>
            <a:lvl5pPr marL="895350" indent="-176213" algn="l">
              <a:defRPr sz="1100">
                <a:latin typeface="+mj-lt"/>
              </a:defRPr>
            </a:lvl5pPr>
          </a:lstStyle>
          <a:p>
            <a:pPr lvl="0"/>
            <a:r>
              <a:rPr lang="en-US" noProof="0"/>
              <a:t>Object</a:t>
            </a:r>
          </a:p>
          <a:p>
            <a:pPr lvl="1"/>
            <a:r>
              <a:rPr lang="en-US" noProof="0"/>
              <a:t>Second level</a:t>
            </a:r>
          </a:p>
          <a:p>
            <a:pPr lvl="2"/>
            <a:r>
              <a:rPr lang="en-US" noProof="0"/>
              <a:t>Third level</a:t>
            </a:r>
          </a:p>
          <a:p>
            <a:pPr lvl="3"/>
            <a:r>
              <a:rPr lang="en-US" noProof="0"/>
              <a:t>Fourth level</a:t>
            </a:r>
          </a:p>
          <a:p>
            <a:pPr lvl="4"/>
            <a:r>
              <a:rPr lang="en-US" noProof="0"/>
              <a:t>Fifth level</a:t>
            </a:r>
          </a:p>
          <a:p>
            <a:pPr lvl="4"/>
            <a:endParaRPr lang="en-US" noProof="0"/>
          </a:p>
          <a:p>
            <a:pPr lvl="1"/>
            <a:endParaRPr lang="en-US" noProof="0"/>
          </a:p>
        </p:txBody>
      </p:sp>
      <p:sp>
        <p:nvSpPr>
          <p:cNvPr id="12" name="Title 1">
            <a:extLst>
              <a:ext uri="{FF2B5EF4-FFF2-40B4-BE49-F238E27FC236}">
                <a16:creationId xmlns:a16="http://schemas.microsoft.com/office/drawing/2014/main" id="{E788162A-5A9D-4BDD-AC29-D36DAB78652C}"/>
              </a:ext>
            </a:extLst>
          </p:cNvPr>
          <p:cNvSpPr>
            <a:spLocks noGrp="1"/>
          </p:cNvSpPr>
          <p:nvPr>
            <p:ph type="title" hasCustomPrompt="1"/>
          </p:nvPr>
        </p:nvSpPr>
        <p:spPr>
          <a:xfrm>
            <a:off x="623887" y="620713"/>
            <a:ext cx="10944226" cy="791794"/>
          </a:xfrm>
        </p:spPr>
        <p:txBody>
          <a:bodyPr/>
          <a:lstStyle>
            <a:lvl1pPr>
              <a:defRPr b="1" i="0">
                <a:latin typeface="Calibri" panose="020F0502020204030204" pitchFamily="34" charset="0"/>
                <a:cs typeface="Calibri" panose="020F0502020204030204" pitchFamily="34" charset="0"/>
              </a:defRPr>
            </a:lvl1pPr>
          </a:lstStyle>
          <a:p>
            <a:r>
              <a:rPr lang="en-US" noProof="0"/>
              <a:t>Click to edit master title style</a:t>
            </a:r>
          </a:p>
        </p:txBody>
      </p:sp>
    </p:spTree>
    <p:extLst>
      <p:ext uri="{BB962C8B-B14F-4D97-AF65-F5344CB8AC3E}">
        <p14:creationId xmlns:p14="http://schemas.microsoft.com/office/powerpoint/2010/main" val="8088995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UAntwerpen_2columns">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3D96712-8A94-CB4B-8CE6-B7A18FB19433}"/>
              </a:ext>
            </a:extLst>
          </p:cNvPr>
          <p:cNvSpPr>
            <a:spLocks noGrp="1"/>
          </p:cNvSpPr>
          <p:nvPr>
            <p:ph type="sldNum" sz="quarter" idx="10"/>
          </p:nvPr>
        </p:nvSpPr>
        <p:spPr/>
        <p:txBody>
          <a:bodyPr/>
          <a:lstStyle>
            <a:lvl1pPr>
              <a:defRPr b="0" i="0">
                <a:latin typeface="Calibri Light" panose="020F0302020204030204" pitchFamily="34" charset="0"/>
                <a:cs typeface="Calibri Light" panose="020F0302020204030204" pitchFamily="34" charset="0"/>
              </a:defRPr>
            </a:lvl1pPr>
          </a:lstStyle>
          <a:p>
            <a:fld id="{E038E271-308C-2E46-A3EC-56326F9084CC}" type="slidenum">
              <a:rPr lang="nl-BE" smtClean="0"/>
              <a:pPr/>
              <a:t>‹#›</a:t>
            </a:fld>
            <a:endParaRPr lang="nl-BE">
              <a:latin typeface="Calibri Light" panose="020F0302020204030204" pitchFamily="34" charset="0"/>
            </a:endParaRPr>
          </a:p>
        </p:txBody>
      </p:sp>
      <p:sp>
        <p:nvSpPr>
          <p:cNvPr id="8" name="Tijdelijke aanduiding voor tekst 3">
            <a:extLst>
              <a:ext uri="{FF2B5EF4-FFF2-40B4-BE49-F238E27FC236}">
                <a16:creationId xmlns:a16="http://schemas.microsoft.com/office/drawing/2014/main" id="{C9026212-289C-F34A-A4D7-E30D294D4195}"/>
              </a:ext>
            </a:extLst>
          </p:cNvPr>
          <p:cNvSpPr>
            <a:spLocks noGrp="1"/>
          </p:cNvSpPr>
          <p:nvPr>
            <p:ph type="body" sz="quarter" idx="22" hasCustomPrompt="1"/>
          </p:nvPr>
        </p:nvSpPr>
        <p:spPr>
          <a:xfrm>
            <a:off x="630809" y="1578459"/>
            <a:ext cx="5307799" cy="522288"/>
          </a:xfrm>
          <a:prstGeom prst="rect">
            <a:avLst/>
          </a:prstGeom>
        </p:spPr>
        <p:txBody>
          <a:bodyPr lIns="0" tIns="0" rIns="0" bIns="0">
            <a:normAutofit/>
          </a:bodyPr>
          <a:lstStyle>
            <a:lvl1pPr marL="0" indent="0" algn="l">
              <a:buNone/>
              <a:defRPr sz="2200" b="1" i="0">
                <a:solidFill>
                  <a:schemeClr val="tx1"/>
                </a:solidFill>
                <a:latin typeface="Calibri" panose="020F0502020204030204" pitchFamily="34" charset="0"/>
                <a:cs typeface="Calibri" panose="020F0502020204030204" pitchFamily="34" charset="0"/>
              </a:defRPr>
            </a:lvl1pPr>
          </a:lstStyle>
          <a:p>
            <a:r>
              <a:rPr lang="en-US" noProof="0"/>
              <a:t>Subtitle</a:t>
            </a:r>
          </a:p>
        </p:txBody>
      </p:sp>
      <p:sp>
        <p:nvSpPr>
          <p:cNvPr id="13" name="Tijdelijke aanduiding voor tekst 3">
            <a:extLst>
              <a:ext uri="{FF2B5EF4-FFF2-40B4-BE49-F238E27FC236}">
                <a16:creationId xmlns:a16="http://schemas.microsoft.com/office/drawing/2014/main" id="{466E1215-57EE-734D-95D4-32CDFD6B77AE}"/>
              </a:ext>
            </a:extLst>
          </p:cNvPr>
          <p:cNvSpPr>
            <a:spLocks noGrp="1"/>
          </p:cNvSpPr>
          <p:nvPr>
            <p:ph type="body" sz="quarter" idx="26" hasCustomPrompt="1"/>
          </p:nvPr>
        </p:nvSpPr>
        <p:spPr>
          <a:xfrm>
            <a:off x="6253391" y="1578459"/>
            <a:ext cx="5307799" cy="522288"/>
          </a:xfrm>
          <a:prstGeom prst="rect">
            <a:avLst/>
          </a:prstGeom>
        </p:spPr>
        <p:txBody>
          <a:bodyPr lIns="0" tIns="0" rIns="0" bIns="0">
            <a:normAutofit/>
          </a:bodyPr>
          <a:lstStyle>
            <a:lvl1pPr marL="0" indent="0" algn="l">
              <a:buNone/>
              <a:defRPr sz="2200" b="1" i="0">
                <a:solidFill>
                  <a:schemeClr val="tx1"/>
                </a:solidFill>
                <a:latin typeface="Calibri" panose="020F0502020204030204" pitchFamily="34" charset="0"/>
                <a:cs typeface="Calibri" panose="020F0502020204030204" pitchFamily="34" charset="0"/>
              </a:defRPr>
            </a:lvl1pPr>
          </a:lstStyle>
          <a:p>
            <a:r>
              <a:rPr lang="en-US" noProof="0"/>
              <a:t>Subtitle</a:t>
            </a:r>
          </a:p>
        </p:txBody>
      </p:sp>
      <p:sp>
        <p:nvSpPr>
          <p:cNvPr id="15" name="Content Placeholder 9">
            <a:extLst>
              <a:ext uri="{FF2B5EF4-FFF2-40B4-BE49-F238E27FC236}">
                <a16:creationId xmlns:a16="http://schemas.microsoft.com/office/drawing/2014/main" id="{66692AD7-78D2-4CCE-AF2E-3E0B2562ECFE}"/>
              </a:ext>
            </a:extLst>
          </p:cNvPr>
          <p:cNvSpPr>
            <a:spLocks noGrp="1"/>
          </p:cNvSpPr>
          <p:nvPr>
            <p:ph sz="quarter" idx="27" hasCustomPrompt="1"/>
          </p:nvPr>
        </p:nvSpPr>
        <p:spPr>
          <a:xfrm>
            <a:off x="630809" y="2122223"/>
            <a:ext cx="5307799" cy="4115063"/>
          </a:xfrm>
        </p:spPr>
        <p:txBody>
          <a:bodyPr>
            <a:normAutofit/>
          </a:bodyPr>
          <a:lstStyle>
            <a:lvl1pPr marL="182563" indent="-182563" algn="l">
              <a:defRPr sz="1600" b="0">
                <a:latin typeface="+mj-lt"/>
              </a:defRPr>
            </a:lvl1pPr>
            <a:lvl2pPr marL="360363" indent="-184150" algn="l">
              <a:defRPr sz="1400" b="0">
                <a:latin typeface="+mj-lt"/>
              </a:defRPr>
            </a:lvl2pPr>
            <a:lvl3pPr marL="536575" indent="-176213" algn="l">
              <a:defRPr sz="1200">
                <a:latin typeface="+mj-lt"/>
              </a:defRPr>
            </a:lvl3pPr>
            <a:lvl4pPr marL="719138" indent="-182563" algn="l">
              <a:defRPr sz="1100">
                <a:latin typeface="+mj-lt"/>
              </a:defRPr>
            </a:lvl4pPr>
            <a:lvl5pPr marL="895350" indent="-176213" algn="l">
              <a:defRPr sz="1100">
                <a:latin typeface="+mj-lt"/>
              </a:defRPr>
            </a:lvl5pPr>
          </a:lstStyle>
          <a:p>
            <a:pPr lvl="0"/>
            <a:r>
              <a:rPr lang="en-US" noProof="0"/>
              <a:t>Object</a:t>
            </a:r>
          </a:p>
          <a:p>
            <a:pPr lvl="1"/>
            <a:r>
              <a:rPr lang="en-US" noProof="0"/>
              <a:t>Second level</a:t>
            </a:r>
          </a:p>
          <a:p>
            <a:pPr lvl="2"/>
            <a:r>
              <a:rPr lang="en-US" noProof="0"/>
              <a:t>Third level</a:t>
            </a:r>
          </a:p>
          <a:p>
            <a:pPr lvl="3"/>
            <a:r>
              <a:rPr lang="en-US" noProof="0"/>
              <a:t>Fourth level</a:t>
            </a:r>
          </a:p>
          <a:p>
            <a:pPr lvl="4"/>
            <a:r>
              <a:rPr lang="en-US" noProof="0"/>
              <a:t>Fifth level</a:t>
            </a:r>
          </a:p>
          <a:p>
            <a:pPr lvl="4"/>
            <a:endParaRPr lang="en-US" noProof="0"/>
          </a:p>
          <a:p>
            <a:pPr lvl="1"/>
            <a:endParaRPr lang="en-US" noProof="0"/>
          </a:p>
        </p:txBody>
      </p:sp>
      <p:sp>
        <p:nvSpPr>
          <p:cNvPr id="16" name="Content Placeholder 9">
            <a:extLst>
              <a:ext uri="{FF2B5EF4-FFF2-40B4-BE49-F238E27FC236}">
                <a16:creationId xmlns:a16="http://schemas.microsoft.com/office/drawing/2014/main" id="{FC120415-A1CE-44F6-BDB2-ECE056C8A736}"/>
              </a:ext>
            </a:extLst>
          </p:cNvPr>
          <p:cNvSpPr>
            <a:spLocks noGrp="1"/>
          </p:cNvSpPr>
          <p:nvPr>
            <p:ph sz="quarter" idx="28" hasCustomPrompt="1"/>
          </p:nvPr>
        </p:nvSpPr>
        <p:spPr>
          <a:xfrm>
            <a:off x="6253391" y="2122223"/>
            <a:ext cx="5307799" cy="4115063"/>
          </a:xfrm>
        </p:spPr>
        <p:txBody>
          <a:bodyPr>
            <a:normAutofit/>
          </a:bodyPr>
          <a:lstStyle>
            <a:lvl1pPr marL="182563" indent="-182563" algn="l">
              <a:defRPr sz="1600" b="0">
                <a:latin typeface="+mj-lt"/>
              </a:defRPr>
            </a:lvl1pPr>
            <a:lvl2pPr marL="360363" indent="-184150" algn="l">
              <a:defRPr sz="1400" b="0">
                <a:latin typeface="+mj-lt"/>
              </a:defRPr>
            </a:lvl2pPr>
            <a:lvl3pPr marL="536575" indent="-176213" algn="l">
              <a:defRPr sz="1200">
                <a:latin typeface="+mj-lt"/>
              </a:defRPr>
            </a:lvl3pPr>
            <a:lvl4pPr marL="719138" indent="-182563" algn="l">
              <a:defRPr sz="1100">
                <a:latin typeface="+mj-lt"/>
              </a:defRPr>
            </a:lvl4pPr>
            <a:lvl5pPr marL="895350" indent="-176213" algn="l">
              <a:defRPr sz="1100">
                <a:latin typeface="+mj-lt"/>
              </a:defRPr>
            </a:lvl5pPr>
          </a:lstStyle>
          <a:p>
            <a:pPr lvl="0"/>
            <a:r>
              <a:rPr lang="en-US" noProof="0"/>
              <a:t>Object</a:t>
            </a:r>
          </a:p>
          <a:p>
            <a:pPr lvl="1"/>
            <a:r>
              <a:rPr lang="en-US" noProof="0"/>
              <a:t>Second level</a:t>
            </a:r>
          </a:p>
          <a:p>
            <a:pPr lvl="2"/>
            <a:r>
              <a:rPr lang="en-US" noProof="0"/>
              <a:t>Third level</a:t>
            </a:r>
          </a:p>
          <a:p>
            <a:pPr lvl="3"/>
            <a:r>
              <a:rPr lang="en-US" noProof="0"/>
              <a:t>Fourth level</a:t>
            </a:r>
          </a:p>
          <a:p>
            <a:pPr lvl="4"/>
            <a:r>
              <a:rPr lang="en-US" noProof="0"/>
              <a:t>Fifth level</a:t>
            </a:r>
          </a:p>
          <a:p>
            <a:pPr lvl="4"/>
            <a:endParaRPr lang="en-US" noProof="0"/>
          </a:p>
          <a:p>
            <a:pPr lvl="1"/>
            <a:endParaRPr lang="en-US" noProof="0"/>
          </a:p>
        </p:txBody>
      </p:sp>
      <p:sp>
        <p:nvSpPr>
          <p:cNvPr id="12" name="Title 1">
            <a:extLst>
              <a:ext uri="{FF2B5EF4-FFF2-40B4-BE49-F238E27FC236}">
                <a16:creationId xmlns:a16="http://schemas.microsoft.com/office/drawing/2014/main" id="{E788162A-5A9D-4BDD-AC29-D36DAB78652C}"/>
              </a:ext>
            </a:extLst>
          </p:cNvPr>
          <p:cNvSpPr>
            <a:spLocks noGrp="1"/>
          </p:cNvSpPr>
          <p:nvPr>
            <p:ph type="title" hasCustomPrompt="1"/>
          </p:nvPr>
        </p:nvSpPr>
        <p:spPr>
          <a:xfrm>
            <a:off x="623887" y="620713"/>
            <a:ext cx="10944226" cy="791794"/>
          </a:xfrm>
        </p:spPr>
        <p:txBody>
          <a:bodyPr/>
          <a:lstStyle>
            <a:lvl1pPr>
              <a:defRPr b="1" i="0">
                <a:latin typeface="Calibri" panose="020F0502020204030204" pitchFamily="34" charset="0"/>
                <a:cs typeface="Calibri" panose="020F0502020204030204" pitchFamily="34" charset="0"/>
              </a:defRPr>
            </a:lvl1pPr>
          </a:lstStyle>
          <a:p>
            <a:r>
              <a:rPr lang="en-US" noProof="0"/>
              <a:t>Click to edit master title style</a:t>
            </a:r>
          </a:p>
        </p:txBody>
      </p:sp>
    </p:spTree>
    <p:extLst>
      <p:ext uri="{BB962C8B-B14F-4D97-AF65-F5344CB8AC3E}">
        <p14:creationId xmlns:p14="http://schemas.microsoft.com/office/powerpoint/2010/main" val="32317970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6.xml"/><Relationship Id="rId7" Type="http://schemas.openxmlformats.org/officeDocument/2006/relationships/theme" Target="../theme/theme2.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5" Type="http://schemas.openxmlformats.org/officeDocument/2006/relationships/slideLayout" Target="../slideLayouts/slideLayout18.xml"/><Relationship Id="rId4"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Tijdelijke aanduiding voor titel 1">
            <a:extLst>
              <a:ext uri="{FF2B5EF4-FFF2-40B4-BE49-F238E27FC236}">
                <a16:creationId xmlns:a16="http://schemas.microsoft.com/office/drawing/2014/main" id="{1948A336-DFA9-6348-B512-B2BBC75D1D43}"/>
              </a:ext>
            </a:extLst>
          </p:cNvPr>
          <p:cNvSpPr>
            <a:spLocks noGrp="1"/>
          </p:cNvSpPr>
          <p:nvPr>
            <p:ph type="title"/>
          </p:nvPr>
        </p:nvSpPr>
        <p:spPr>
          <a:xfrm>
            <a:off x="623887" y="620713"/>
            <a:ext cx="10944226" cy="791794"/>
          </a:xfrm>
          <a:prstGeom prst="rect">
            <a:avLst/>
          </a:prstGeom>
        </p:spPr>
        <p:txBody>
          <a:bodyPr vert="horz" lIns="0" tIns="0" rIns="0" bIns="0" rtlCol="0" anchor="t" anchorCtr="0">
            <a:normAutofit/>
          </a:bodyPr>
          <a:lstStyle/>
          <a:p>
            <a:r>
              <a:rPr lang="en-US" noProof="0"/>
              <a:t>Click to edit master title style</a:t>
            </a:r>
          </a:p>
        </p:txBody>
      </p:sp>
      <p:sp>
        <p:nvSpPr>
          <p:cNvPr id="9" name="Tijdelijke aanduiding voor dianummer 3">
            <a:extLst>
              <a:ext uri="{FF2B5EF4-FFF2-40B4-BE49-F238E27FC236}">
                <a16:creationId xmlns:a16="http://schemas.microsoft.com/office/drawing/2014/main" id="{ACEE07E0-D229-2548-A4C6-019956C34182}"/>
              </a:ext>
            </a:extLst>
          </p:cNvPr>
          <p:cNvSpPr>
            <a:spLocks noGrp="1"/>
          </p:cNvSpPr>
          <p:nvPr>
            <p:ph type="sldNum" sz="quarter" idx="4"/>
          </p:nvPr>
        </p:nvSpPr>
        <p:spPr>
          <a:xfrm>
            <a:off x="8923493" y="6339173"/>
            <a:ext cx="2644619" cy="365125"/>
          </a:xfrm>
          <a:prstGeom prst="rect">
            <a:avLst/>
          </a:prstGeom>
        </p:spPr>
        <p:txBody>
          <a:bodyPr vert="horz" lIns="91440" tIns="45720" rIns="91440" bIns="45720" rtlCol="0" anchor="ctr"/>
          <a:lstStyle>
            <a:lvl1pPr algn="r">
              <a:defRPr sz="1000" b="0" i="0">
                <a:solidFill>
                  <a:schemeClr val="tx2"/>
                </a:solidFill>
                <a:latin typeface="Calibri Light" panose="020F0302020204030204" pitchFamily="34" charset="0"/>
                <a:cs typeface="Calibri Light" panose="020F0302020204030204" pitchFamily="34" charset="0"/>
              </a:defRPr>
            </a:lvl1pPr>
          </a:lstStyle>
          <a:p>
            <a:fld id="{E038E271-308C-2E46-A3EC-56326F9084CC}" type="slidenum">
              <a:rPr lang="nl-BE" smtClean="0"/>
              <a:pPr/>
              <a:t>‹#›</a:t>
            </a:fld>
            <a:endParaRPr lang="nl-BE">
              <a:latin typeface="Calibri Light" panose="020F0302020204030204" pitchFamily="34" charset="0"/>
              <a:cs typeface="Calibri Light" panose="020F0302020204030204" pitchFamily="34" charset="0"/>
            </a:endParaRPr>
          </a:p>
        </p:txBody>
      </p:sp>
      <p:sp>
        <p:nvSpPr>
          <p:cNvPr id="5" name="Text Placeholder 4">
            <a:extLst>
              <a:ext uri="{FF2B5EF4-FFF2-40B4-BE49-F238E27FC236}">
                <a16:creationId xmlns:a16="http://schemas.microsoft.com/office/drawing/2014/main" id="{0912212B-EACF-4AB5-8035-E9729BF5330A}"/>
              </a:ext>
            </a:extLst>
          </p:cNvPr>
          <p:cNvSpPr>
            <a:spLocks noGrp="1"/>
          </p:cNvSpPr>
          <p:nvPr>
            <p:ph type="body" idx="1"/>
          </p:nvPr>
        </p:nvSpPr>
        <p:spPr>
          <a:xfrm>
            <a:off x="623887" y="1516380"/>
            <a:ext cx="10944225" cy="4720907"/>
          </a:xfrm>
          <a:prstGeom prst="rect">
            <a:avLst/>
          </a:prstGeom>
        </p:spPr>
        <p:txBody>
          <a:bodyPr vert="horz" lIns="0" tIns="0" rIns="0" bIns="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pic>
        <p:nvPicPr>
          <p:cNvPr id="10" name="Afbeelding 5">
            <a:extLst>
              <a:ext uri="{FF2B5EF4-FFF2-40B4-BE49-F238E27FC236}">
                <a16:creationId xmlns:a16="http://schemas.microsoft.com/office/drawing/2014/main" id="{9973FF8F-A9AE-4FE9-AD49-38A23F5F3CCE}"/>
              </a:ext>
            </a:extLst>
          </p:cNvPr>
          <p:cNvPicPr>
            <a:picLocks noChangeAspect="1"/>
          </p:cNvPicPr>
          <p:nvPr userDrawn="1"/>
        </p:nvPicPr>
        <p:blipFill>
          <a:blip r:embed="rId15"/>
          <a:stretch>
            <a:fillRect/>
          </a:stretch>
        </p:blipFill>
        <p:spPr>
          <a:xfrm>
            <a:off x="626400" y="6466361"/>
            <a:ext cx="867176" cy="226800"/>
          </a:xfrm>
          <a:prstGeom prst="rect">
            <a:avLst/>
          </a:prstGeom>
        </p:spPr>
      </p:pic>
    </p:spTree>
  </p:cSld>
  <p:clrMap bg1="lt1" tx1="dk1" bg2="lt2" tx2="dk2" accent1="accent1" accent2="accent2" accent3="accent3" accent4="accent4" accent5="accent5" accent6="accent6" hlink="hlink" folHlink="folHlink"/>
  <p:sldLayoutIdLst>
    <p:sldLayoutId id="2147484115" r:id="rId1"/>
    <p:sldLayoutId id="2147484105" r:id="rId2"/>
    <p:sldLayoutId id="2147484106" r:id="rId3"/>
    <p:sldLayoutId id="2147484107" r:id="rId4"/>
    <p:sldLayoutId id="2147484108" r:id="rId5"/>
    <p:sldLayoutId id="2147484109" r:id="rId6"/>
    <p:sldLayoutId id="2147484110" r:id="rId7"/>
    <p:sldLayoutId id="2147484116" r:id="rId8"/>
    <p:sldLayoutId id="2147484117" r:id="rId9"/>
    <p:sldLayoutId id="2147484111" r:id="rId10"/>
    <p:sldLayoutId id="2147484113" r:id="rId11"/>
    <p:sldLayoutId id="2147484112" r:id="rId12"/>
    <p:sldLayoutId id="2147484102" r:id="rId13"/>
  </p:sldLayoutIdLst>
  <p:hf hdr="0"/>
  <p:txStyles>
    <p:titleStyle>
      <a:lvl1pPr algn="l" defTabSz="1217054" rtl="0" eaLnBrk="1" fontAlgn="base" hangingPunct="1">
        <a:spcBef>
          <a:spcPct val="0"/>
        </a:spcBef>
        <a:spcAft>
          <a:spcPct val="0"/>
        </a:spcAft>
        <a:defRPr sz="3800" b="1" i="0" kern="1200">
          <a:solidFill>
            <a:schemeClr val="accent2"/>
          </a:solidFill>
          <a:latin typeface="Calibri" panose="020F0502020204030204" pitchFamily="34" charset="0"/>
          <a:ea typeface="Verdana" charset="0"/>
          <a:cs typeface="Calibri" panose="020F0502020204030204" pitchFamily="34" charset="0"/>
        </a:defRPr>
      </a:lvl1pPr>
      <a:lvl2pPr algn="l" defTabSz="1217054" rtl="0" eaLnBrk="1" fontAlgn="base" hangingPunct="1">
        <a:spcBef>
          <a:spcPct val="0"/>
        </a:spcBef>
        <a:spcAft>
          <a:spcPct val="0"/>
        </a:spcAft>
        <a:defRPr sz="2667">
          <a:solidFill>
            <a:schemeClr val="accent1"/>
          </a:solidFill>
          <a:latin typeface="Verdana" panose="020B0604030504040204" pitchFamily="34" charset="0"/>
          <a:ea typeface="Verdana" panose="020B0604030504040204" pitchFamily="34" charset="0"/>
          <a:cs typeface="Verdana" panose="020B0604030504040204" pitchFamily="34" charset="0"/>
        </a:defRPr>
      </a:lvl2pPr>
      <a:lvl3pPr algn="l" defTabSz="1217054" rtl="0" eaLnBrk="1" fontAlgn="base" hangingPunct="1">
        <a:spcBef>
          <a:spcPct val="0"/>
        </a:spcBef>
        <a:spcAft>
          <a:spcPct val="0"/>
        </a:spcAft>
        <a:defRPr sz="2667">
          <a:solidFill>
            <a:schemeClr val="accent1"/>
          </a:solidFill>
          <a:latin typeface="Verdana" panose="020B0604030504040204" pitchFamily="34" charset="0"/>
          <a:ea typeface="Verdana" panose="020B0604030504040204" pitchFamily="34" charset="0"/>
          <a:cs typeface="Verdana" panose="020B0604030504040204" pitchFamily="34" charset="0"/>
        </a:defRPr>
      </a:lvl3pPr>
      <a:lvl4pPr algn="l" defTabSz="1217054" rtl="0" eaLnBrk="1" fontAlgn="base" hangingPunct="1">
        <a:spcBef>
          <a:spcPct val="0"/>
        </a:spcBef>
        <a:spcAft>
          <a:spcPct val="0"/>
        </a:spcAft>
        <a:defRPr sz="2667">
          <a:solidFill>
            <a:schemeClr val="accent1"/>
          </a:solidFill>
          <a:latin typeface="Verdana" panose="020B0604030504040204" pitchFamily="34" charset="0"/>
          <a:ea typeface="Verdana" panose="020B0604030504040204" pitchFamily="34" charset="0"/>
          <a:cs typeface="Verdana" panose="020B0604030504040204" pitchFamily="34" charset="0"/>
        </a:defRPr>
      </a:lvl4pPr>
      <a:lvl5pPr algn="l" defTabSz="1217054" rtl="0" eaLnBrk="1" fontAlgn="base" hangingPunct="1">
        <a:spcBef>
          <a:spcPct val="0"/>
        </a:spcBef>
        <a:spcAft>
          <a:spcPct val="0"/>
        </a:spcAft>
        <a:defRPr sz="2667">
          <a:solidFill>
            <a:schemeClr val="accent1"/>
          </a:solidFill>
          <a:latin typeface="Verdana" panose="020B0604030504040204" pitchFamily="34" charset="0"/>
          <a:ea typeface="Verdana" panose="020B0604030504040204" pitchFamily="34" charset="0"/>
          <a:cs typeface="Verdana" panose="020B0604030504040204" pitchFamily="34" charset="0"/>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68288" indent="-268288" algn="l" defTabSz="1217054" rtl="0" eaLnBrk="1" fontAlgn="base" hangingPunct="1">
        <a:spcBef>
          <a:spcPct val="20000"/>
        </a:spcBef>
        <a:spcAft>
          <a:spcPct val="0"/>
        </a:spcAft>
        <a:buClr>
          <a:schemeClr val="accent2"/>
        </a:buClr>
        <a:buSzPct val="75000"/>
        <a:buFont typeface="Wingdings" panose="05000000000000000000" pitchFamily="2" charset="2"/>
        <a:buChar char="§"/>
        <a:defRPr sz="2800" b="1" i="0" kern="1200">
          <a:solidFill>
            <a:schemeClr val="tx1"/>
          </a:solidFill>
          <a:latin typeface="+mn-lt"/>
          <a:ea typeface="Verdana" charset="0"/>
          <a:cs typeface="Calibri Light" panose="020F0302020204030204" pitchFamily="34" charset="0"/>
        </a:defRPr>
      </a:lvl1pPr>
      <a:lvl2pPr marL="628650" indent="-268288" algn="l" defTabSz="1217054" rtl="0" eaLnBrk="1" fontAlgn="base" hangingPunct="1">
        <a:spcBef>
          <a:spcPct val="20000"/>
        </a:spcBef>
        <a:spcAft>
          <a:spcPct val="0"/>
        </a:spcAft>
        <a:buClr>
          <a:schemeClr val="accent1"/>
        </a:buClr>
        <a:buSzPct val="75000"/>
        <a:buFont typeface="Wingdings" panose="05000000000000000000" pitchFamily="2" charset="2"/>
        <a:buChar char="§"/>
        <a:defRPr sz="2400" kern="1200">
          <a:solidFill>
            <a:schemeClr val="tx1"/>
          </a:solidFill>
          <a:latin typeface="+mn-lt"/>
          <a:ea typeface="Verdana" charset="0"/>
          <a:cs typeface="Calibri" panose="020F0502020204030204" pitchFamily="34" charset="0"/>
        </a:defRPr>
      </a:lvl2pPr>
      <a:lvl3pPr marL="987425" indent="-268288" algn="l" defTabSz="1217054" rtl="0" eaLnBrk="1" fontAlgn="base" hangingPunct="1">
        <a:spcBef>
          <a:spcPct val="20000"/>
        </a:spcBef>
        <a:spcAft>
          <a:spcPct val="0"/>
        </a:spcAft>
        <a:buClr>
          <a:schemeClr val="accent1"/>
        </a:buClr>
        <a:buFont typeface="Arial" panose="020B0604020202020204" pitchFamily="34" charset="0"/>
        <a:buChar char="•"/>
        <a:defRPr sz="2000" kern="1200">
          <a:solidFill>
            <a:schemeClr val="tx1"/>
          </a:solidFill>
          <a:latin typeface="+mn-lt"/>
          <a:ea typeface="Verdana" charset="0"/>
          <a:cs typeface="Calibri" panose="020F0502020204030204" pitchFamily="34" charset="0"/>
        </a:defRPr>
      </a:lvl3pPr>
      <a:lvl4pPr marL="1347788" indent="-268288" algn="l" defTabSz="1217054" rtl="0" eaLnBrk="1" fontAlgn="base" hangingPunct="1">
        <a:spcBef>
          <a:spcPct val="20000"/>
        </a:spcBef>
        <a:spcAft>
          <a:spcPct val="0"/>
        </a:spcAft>
        <a:buClr>
          <a:schemeClr val="accent1"/>
        </a:buClr>
        <a:buFont typeface="Arial" panose="020B0604020202020204" pitchFamily="34" charset="0"/>
        <a:buChar char="•"/>
        <a:defRPr sz="1800" kern="1200">
          <a:solidFill>
            <a:schemeClr val="tx1"/>
          </a:solidFill>
          <a:latin typeface="+mn-lt"/>
          <a:ea typeface="Verdana" charset="0"/>
          <a:cs typeface="Calibri" panose="020F0502020204030204" pitchFamily="34" charset="0"/>
        </a:defRPr>
      </a:lvl4pPr>
      <a:lvl5pPr marL="1700213" indent="-268288" algn="l" defTabSz="1217054" rtl="0" eaLnBrk="1" fontAlgn="base" hangingPunct="1">
        <a:spcBef>
          <a:spcPct val="20000"/>
        </a:spcBef>
        <a:spcAft>
          <a:spcPct val="0"/>
        </a:spcAft>
        <a:buClr>
          <a:schemeClr val="accent1"/>
        </a:buClr>
        <a:buFont typeface="Arial" panose="020B0604020202020204" pitchFamily="34" charset="0"/>
        <a:buChar char="•"/>
        <a:defRPr sz="1800" kern="1200">
          <a:solidFill>
            <a:schemeClr val="tx1"/>
          </a:solidFill>
          <a:latin typeface="+mn-lt"/>
          <a:ea typeface="Verdana" charset="0"/>
          <a:cs typeface="Calibri" panose="020F0502020204030204" pitchFamily="34" charset="0"/>
        </a:defRPr>
      </a:lvl5pPr>
      <a:lvl6pPr marL="2076450" indent="-285750" algn="l" defTabSz="121914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6pPr>
      <a:lvl7pPr marL="2441575" indent="-285750" algn="l" defTabSz="1219140" rtl="0" eaLnBrk="1" latinLnBrk="0" hangingPunct="1">
        <a:spcBef>
          <a:spcPct val="20000"/>
        </a:spcBef>
        <a:buFont typeface="Arial" panose="020B0604020202020204" pitchFamily="34" charset="0"/>
        <a:buChar char="•"/>
        <a:defRPr lang="nl-BE" sz="1800" kern="1200" dirty="0" err="1" smtClean="0">
          <a:solidFill>
            <a:schemeClr val="tx1"/>
          </a:solidFill>
          <a:latin typeface="+mn-lt"/>
          <a:ea typeface="+mn-ea"/>
          <a:cs typeface="+mn-cs"/>
        </a:defRPr>
      </a:lvl7pPr>
      <a:lvl8pPr marL="2795587" indent="-285750" algn="l" defTabSz="121914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8pPr>
      <a:lvl9pPr marL="3160712" indent="-285750" algn="l" defTabSz="121914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9pPr>
    </p:bodyStyle>
    <p:otherStyle>
      <a:defPPr>
        <a:defRPr lang="nl-BE"/>
      </a:defPPr>
      <a:lvl1pPr marL="0" algn="l" defTabSz="1219140" rtl="0" eaLnBrk="1" latinLnBrk="0" hangingPunct="1">
        <a:defRPr sz="2400" kern="1200">
          <a:solidFill>
            <a:schemeClr val="tx1"/>
          </a:solidFill>
          <a:latin typeface="+mn-lt"/>
          <a:ea typeface="+mn-ea"/>
          <a:cs typeface="+mn-cs"/>
        </a:defRPr>
      </a:lvl1pPr>
      <a:lvl2pPr marL="609570" algn="l" defTabSz="1219140" rtl="0" eaLnBrk="1" latinLnBrk="0" hangingPunct="1">
        <a:defRPr sz="2400" kern="1200">
          <a:solidFill>
            <a:schemeClr val="tx1"/>
          </a:solidFill>
          <a:latin typeface="+mn-lt"/>
          <a:ea typeface="+mn-ea"/>
          <a:cs typeface="+mn-cs"/>
        </a:defRPr>
      </a:lvl2pPr>
      <a:lvl3pPr marL="1219140" algn="l" defTabSz="1219140" rtl="0" eaLnBrk="1" latinLnBrk="0" hangingPunct="1">
        <a:defRPr sz="2400" kern="1200">
          <a:solidFill>
            <a:schemeClr val="tx1"/>
          </a:solidFill>
          <a:latin typeface="+mn-lt"/>
          <a:ea typeface="+mn-ea"/>
          <a:cs typeface="+mn-cs"/>
        </a:defRPr>
      </a:lvl3pPr>
      <a:lvl4pPr marL="1828709" algn="l" defTabSz="1219140" rtl="0" eaLnBrk="1" latinLnBrk="0" hangingPunct="1">
        <a:defRPr sz="2400" kern="1200">
          <a:solidFill>
            <a:schemeClr val="tx1"/>
          </a:solidFill>
          <a:latin typeface="+mn-lt"/>
          <a:ea typeface="+mn-ea"/>
          <a:cs typeface="+mn-cs"/>
        </a:defRPr>
      </a:lvl4pPr>
      <a:lvl5pPr marL="2438278" algn="l" defTabSz="1219140" rtl="0" eaLnBrk="1" latinLnBrk="0" hangingPunct="1">
        <a:defRPr sz="2400" kern="1200">
          <a:solidFill>
            <a:schemeClr val="tx1"/>
          </a:solidFill>
          <a:latin typeface="+mn-lt"/>
          <a:ea typeface="+mn-ea"/>
          <a:cs typeface="+mn-cs"/>
        </a:defRPr>
      </a:lvl5pPr>
      <a:lvl6pPr marL="3047848" algn="l" defTabSz="1219140" rtl="0" eaLnBrk="1" latinLnBrk="0" hangingPunct="1">
        <a:defRPr sz="2400" kern="1200">
          <a:solidFill>
            <a:schemeClr val="tx1"/>
          </a:solidFill>
          <a:latin typeface="+mn-lt"/>
          <a:ea typeface="+mn-ea"/>
          <a:cs typeface="+mn-cs"/>
        </a:defRPr>
      </a:lvl6pPr>
      <a:lvl7pPr marL="3657418" algn="l" defTabSz="1219140" rtl="0" eaLnBrk="1" latinLnBrk="0" hangingPunct="1">
        <a:defRPr sz="2400" kern="1200">
          <a:solidFill>
            <a:schemeClr val="tx1"/>
          </a:solidFill>
          <a:latin typeface="+mn-lt"/>
          <a:ea typeface="+mn-ea"/>
          <a:cs typeface="+mn-cs"/>
        </a:defRPr>
      </a:lvl7pPr>
      <a:lvl8pPr marL="4266987" algn="l" defTabSz="1219140" rtl="0" eaLnBrk="1" latinLnBrk="0" hangingPunct="1">
        <a:defRPr sz="2400" kern="1200">
          <a:solidFill>
            <a:schemeClr val="tx1"/>
          </a:solidFill>
          <a:latin typeface="+mn-lt"/>
          <a:ea typeface="+mn-ea"/>
          <a:cs typeface="+mn-cs"/>
        </a:defRPr>
      </a:lvl8pPr>
      <a:lvl9pPr marL="4876557" algn="l" defTabSz="1219140"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93" userDrawn="1">
          <p15:clr>
            <a:srgbClr val="F26B43"/>
          </p15:clr>
        </p15:guide>
        <p15:guide id="2" pos="7287" userDrawn="1">
          <p15:clr>
            <a:srgbClr val="F26B43"/>
          </p15:clr>
        </p15:guide>
        <p15:guide id="3" orient="horz" pos="391" userDrawn="1">
          <p15:clr>
            <a:srgbClr val="F26B43"/>
          </p15:clr>
        </p15:guide>
        <p15:guide id="4" orient="horz" pos="3929"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11548678"/>
      </p:ext>
    </p:extLst>
  </p:cSld>
  <p:clrMap bg1="lt1" tx1="dk1" bg2="lt2" tx2="dk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91" userDrawn="1">
          <p15:clr>
            <a:srgbClr val="F26B43"/>
          </p15:clr>
        </p15:guide>
        <p15:guide id="2" pos="393" userDrawn="1">
          <p15:clr>
            <a:srgbClr val="F26B43"/>
          </p15:clr>
        </p15:guide>
        <p15:guide id="3" pos="7287" userDrawn="1">
          <p15:clr>
            <a:srgbClr val="F26B43"/>
          </p15:clr>
        </p15:guide>
        <p15:guide id="4" orient="horz" pos="3929"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12.jpeg"/><Relationship Id="rId5" Type="http://schemas.openxmlformats.org/officeDocument/2006/relationships/image" Target="../media/image24.png"/><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7"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jpe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3" Type="http://schemas.openxmlformats.org/officeDocument/2006/relationships/image" Target="../media/image4.jpeg"/><Relationship Id="rId7" Type="http://schemas.openxmlformats.org/officeDocument/2006/relationships/image" Target="../media/image35.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jpe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33.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32.jpeg"/><Relationship Id="rId4" Type="http://schemas.openxmlformats.org/officeDocument/2006/relationships/image" Target="../media/image4.jpe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3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jpeg"/><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png"/><Relationship Id="rId1" Type="http://schemas.openxmlformats.org/officeDocument/2006/relationships/slideLayout" Target="../slideLayouts/slideLayout1.xml"/><Relationship Id="rId6" Type="http://schemas.openxmlformats.org/officeDocument/2006/relationships/image" Target="../media/image12.jpeg"/><Relationship Id="rId5" Type="http://schemas.openxmlformats.org/officeDocument/2006/relationships/image" Target="../media/image5.png"/><Relationship Id="rId4" Type="http://schemas.openxmlformats.org/officeDocument/2006/relationships/image" Target="../media/image11.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8" Type="http://schemas.openxmlformats.org/officeDocument/2006/relationships/image" Target="../media/image4.jpeg"/><Relationship Id="rId3" Type="http://schemas.openxmlformats.org/officeDocument/2006/relationships/image" Target="../media/image12.jpeg"/><Relationship Id="rId7" Type="http://schemas.openxmlformats.org/officeDocument/2006/relationships/image" Target="../media/image19.png"/><Relationship Id="rId2" Type="http://schemas.openxmlformats.org/officeDocument/2006/relationships/image" Target="../media/image15.png"/><Relationship Id="rId1" Type="http://schemas.openxmlformats.org/officeDocument/2006/relationships/slideLayout" Target="../slideLayouts/slideLayout1.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0C7654-B1F8-CB41-A11C-78EAAE0B4DB9}"/>
              </a:ext>
            </a:extLst>
          </p:cNvPr>
          <p:cNvSpPr>
            <a:spLocks noGrp="1"/>
          </p:cNvSpPr>
          <p:nvPr>
            <p:ph type="title"/>
          </p:nvPr>
        </p:nvSpPr>
        <p:spPr/>
        <p:txBody>
          <a:bodyPr/>
          <a:lstStyle/>
          <a:p>
            <a:r>
              <a:rPr lang="en-US">
                <a:latin typeface="Calibri"/>
                <a:cs typeface="Calibri"/>
              </a:rPr>
              <a:t>Window Frost Detector</a:t>
            </a:r>
            <a:endParaRPr lang="en-US" noProof="0"/>
          </a:p>
        </p:txBody>
      </p:sp>
      <p:sp>
        <p:nvSpPr>
          <p:cNvPr id="3" name="Text Placeholder 2">
            <a:extLst>
              <a:ext uri="{FF2B5EF4-FFF2-40B4-BE49-F238E27FC236}">
                <a16:creationId xmlns:a16="http://schemas.microsoft.com/office/drawing/2014/main" id="{BE59F27B-4FA1-1945-B3AE-2234EB3F591F}"/>
              </a:ext>
            </a:extLst>
          </p:cNvPr>
          <p:cNvSpPr>
            <a:spLocks noGrp="1"/>
          </p:cNvSpPr>
          <p:nvPr>
            <p:ph type="body" sz="quarter" idx="10"/>
          </p:nvPr>
        </p:nvSpPr>
        <p:spPr/>
        <p:txBody>
          <a:bodyPr lIns="91440" tIns="45720" rIns="91440" bIns="45720" anchor="t"/>
          <a:lstStyle/>
          <a:p>
            <a:r>
              <a:rPr lang="en-US" err="1">
                <a:latin typeface="Calibri"/>
                <a:cs typeface="Calibri"/>
              </a:rPr>
              <a:t>Wouter</a:t>
            </a:r>
            <a:r>
              <a:rPr lang="en-US">
                <a:latin typeface="Calibri"/>
                <a:cs typeface="Calibri"/>
              </a:rPr>
              <a:t> </a:t>
            </a:r>
            <a:r>
              <a:rPr lang="en-US" err="1">
                <a:latin typeface="Calibri"/>
                <a:cs typeface="Calibri"/>
              </a:rPr>
              <a:t>Huygen</a:t>
            </a:r>
            <a:r>
              <a:rPr lang="en-US">
                <a:latin typeface="Calibri"/>
                <a:cs typeface="Calibri"/>
              </a:rPr>
              <a:t>, Tom </a:t>
            </a:r>
            <a:r>
              <a:rPr lang="en-US" err="1">
                <a:latin typeface="Calibri"/>
                <a:cs typeface="Calibri"/>
              </a:rPr>
              <a:t>Raeves</a:t>
            </a:r>
            <a:r>
              <a:rPr lang="en-US">
                <a:latin typeface="Calibri"/>
                <a:cs typeface="Calibri"/>
              </a:rPr>
              <a:t>, Tijs van Alphen and Matthias Wuyts</a:t>
            </a:r>
            <a:endParaRPr lang="en-US"/>
          </a:p>
        </p:txBody>
      </p:sp>
    </p:spTree>
    <p:extLst>
      <p:ext uri="{BB962C8B-B14F-4D97-AF65-F5344CB8AC3E}">
        <p14:creationId xmlns:p14="http://schemas.microsoft.com/office/powerpoint/2010/main" val="23238010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38F809-F3B7-4349-B56C-6252D8FF5D7C}"/>
              </a:ext>
            </a:extLst>
          </p:cNvPr>
          <p:cNvSpPr>
            <a:spLocks noGrp="1"/>
          </p:cNvSpPr>
          <p:nvPr>
            <p:ph type="title"/>
          </p:nvPr>
        </p:nvSpPr>
        <p:spPr/>
        <p:txBody>
          <a:bodyPr/>
          <a:lstStyle/>
          <a:p>
            <a:r>
              <a:rPr lang="en-US"/>
              <a:t>Achieved</a:t>
            </a:r>
          </a:p>
        </p:txBody>
      </p:sp>
      <p:sp>
        <p:nvSpPr>
          <p:cNvPr id="3" name="Slide Number Placeholder 2">
            <a:extLst>
              <a:ext uri="{FF2B5EF4-FFF2-40B4-BE49-F238E27FC236}">
                <a16:creationId xmlns:a16="http://schemas.microsoft.com/office/drawing/2014/main" id="{039D5A99-F952-4F5B-B8E8-9946DE12846F}"/>
              </a:ext>
            </a:extLst>
          </p:cNvPr>
          <p:cNvSpPr>
            <a:spLocks noGrp="1"/>
          </p:cNvSpPr>
          <p:nvPr>
            <p:ph type="sldNum" sz="quarter" idx="10"/>
          </p:nvPr>
        </p:nvSpPr>
        <p:spPr/>
        <p:txBody>
          <a:bodyPr/>
          <a:lstStyle/>
          <a:p>
            <a:fld id="{E038E271-308C-2E46-A3EC-56326F9084CC}" type="slidenum">
              <a:rPr lang="nl-BE" smtClean="0"/>
              <a:pPr/>
              <a:t>10</a:t>
            </a:fld>
            <a:endParaRPr lang="nl-BE"/>
          </a:p>
        </p:txBody>
      </p:sp>
      <p:sp>
        <p:nvSpPr>
          <p:cNvPr id="4" name="Text Placeholder 3">
            <a:extLst>
              <a:ext uri="{FF2B5EF4-FFF2-40B4-BE49-F238E27FC236}">
                <a16:creationId xmlns:a16="http://schemas.microsoft.com/office/drawing/2014/main" id="{E352B33F-4D7F-4FB4-AA68-5D7ABD7DBF9A}"/>
              </a:ext>
            </a:extLst>
          </p:cNvPr>
          <p:cNvSpPr>
            <a:spLocks noGrp="1"/>
          </p:cNvSpPr>
          <p:nvPr>
            <p:ph type="body" sz="quarter" idx="11"/>
          </p:nvPr>
        </p:nvSpPr>
        <p:spPr/>
        <p:txBody>
          <a:bodyPr/>
          <a:lstStyle/>
          <a:p>
            <a:r>
              <a:rPr lang="en-US"/>
              <a:t>Messages composed and sent successfully </a:t>
            </a:r>
          </a:p>
        </p:txBody>
      </p:sp>
      <p:pic>
        <p:nvPicPr>
          <p:cNvPr id="6" name="Picture 5">
            <a:extLst>
              <a:ext uri="{FF2B5EF4-FFF2-40B4-BE49-F238E27FC236}">
                <a16:creationId xmlns:a16="http://schemas.microsoft.com/office/drawing/2014/main" id="{E8C21253-8AF0-4964-A360-5DC2D68F2287}"/>
              </a:ext>
            </a:extLst>
          </p:cNvPr>
          <p:cNvPicPr>
            <a:picLocks noChangeAspect="1"/>
          </p:cNvPicPr>
          <p:nvPr/>
        </p:nvPicPr>
        <p:blipFill>
          <a:blip r:embed="rId2"/>
          <a:stretch>
            <a:fillRect/>
          </a:stretch>
        </p:blipFill>
        <p:spPr>
          <a:xfrm>
            <a:off x="288607" y="2076831"/>
            <a:ext cx="4719652" cy="4151759"/>
          </a:xfrm>
          <a:prstGeom prst="rect">
            <a:avLst/>
          </a:prstGeom>
        </p:spPr>
      </p:pic>
      <p:pic>
        <p:nvPicPr>
          <p:cNvPr id="8" name="Picture 7">
            <a:extLst>
              <a:ext uri="{FF2B5EF4-FFF2-40B4-BE49-F238E27FC236}">
                <a16:creationId xmlns:a16="http://schemas.microsoft.com/office/drawing/2014/main" id="{F49F7580-7CA7-40BF-ABF3-BEB79E2AFAAE}"/>
              </a:ext>
            </a:extLst>
          </p:cNvPr>
          <p:cNvPicPr>
            <a:picLocks noChangeAspect="1"/>
          </p:cNvPicPr>
          <p:nvPr/>
        </p:nvPicPr>
        <p:blipFill>
          <a:blip r:embed="rId3"/>
          <a:stretch>
            <a:fillRect/>
          </a:stretch>
        </p:blipFill>
        <p:spPr>
          <a:xfrm>
            <a:off x="7286327" y="266330"/>
            <a:ext cx="4466327" cy="5962260"/>
          </a:xfrm>
          <a:prstGeom prst="rect">
            <a:avLst/>
          </a:prstGeom>
        </p:spPr>
      </p:pic>
      <p:pic>
        <p:nvPicPr>
          <p:cNvPr id="12" name="Picture 11">
            <a:extLst>
              <a:ext uri="{FF2B5EF4-FFF2-40B4-BE49-F238E27FC236}">
                <a16:creationId xmlns:a16="http://schemas.microsoft.com/office/drawing/2014/main" id="{EEB6E086-1739-4917-97FD-5B76B0214114}"/>
              </a:ext>
            </a:extLst>
          </p:cNvPr>
          <p:cNvPicPr>
            <a:picLocks noChangeAspect="1"/>
          </p:cNvPicPr>
          <p:nvPr/>
        </p:nvPicPr>
        <p:blipFill>
          <a:blip r:embed="rId4"/>
          <a:stretch>
            <a:fillRect/>
          </a:stretch>
        </p:blipFill>
        <p:spPr>
          <a:xfrm>
            <a:off x="4039697" y="4247887"/>
            <a:ext cx="3246630" cy="1980703"/>
          </a:xfrm>
          <a:prstGeom prst="rect">
            <a:avLst/>
          </a:prstGeom>
          <a:ln>
            <a:noFill/>
          </a:ln>
        </p:spPr>
      </p:pic>
    </p:spTree>
    <p:extLst>
      <p:ext uri="{BB962C8B-B14F-4D97-AF65-F5344CB8AC3E}">
        <p14:creationId xmlns:p14="http://schemas.microsoft.com/office/powerpoint/2010/main" val="27821999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E955C6B-146E-45C7-B067-E95E62EFA34C}"/>
              </a:ext>
            </a:extLst>
          </p:cNvPr>
          <p:cNvSpPr>
            <a:spLocks noGrp="1"/>
          </p:cNvSpPr>
          <p:nvPr>
            <p:ph type="title"/>
          </p:nvPr>
        </p:nvSpPr>
        <p:spPr>
          <a:xfrm>
            <a:off x="1933627" y="2746374"/>
            <a:ext cx="8324746" cy="1325563"/>
          </a:xfrm>
        </p:spPr>
        <p:txBody>
          <a:bodyPr>
            <a:normAutofit/>
          </a:bodyPr>
          <a:lstStyle/>
          <a:p>
            <a:pPr algn="l"/>
            <a:r>
              <a:rPr lang="nl-BE" sz="4800">
                <a:latin typeface="Calibri"/>
                <a:cs typeface="Calibri"/>
              </a:rPr>
              <a:t>RTC Alarm (</a:t>
            </a:r>
            <a:r>
              <a:rPr lang="nl-BE" sz="4800" err="1">
                <a:latin typeface="Calibri"/>
                <a:cs typeface="Calibri"/>
              </a:rPr>
              <a:t>failed</a:t>
            </a:r>
            <a:r>
              <a:rPr lang="nl-BE" sz="4800">
                <a:latin typeface="Calibri"/>
                <a:cs typeface="Calibri"/>
              </a:rPr>
              <a:t> </a:t>
            </a:r>
            <a:r>
              <a:rPr lang="nl-BE" sz="4800" err="1">
                <a:latin typeface="Calibri"/>
                <a:cs typeface="Calibri"/>
              </a:rPr>
              <a:t>to</a:t>
            </a:r>
            <a:r>
              <a:rPr lang="nl-BE" sz="4800">
                <a:latin typeface="Calibri"/>
                <a:cs typeface="Calibri"/>
              </a:rPr>
              <a:t> </a:t>
            </a:r>
            <a:r>
              <a:rPr lang="nl-BE" sz="4800" err="1">
                <a:latin typeface="Calibri"/>
                <a:cs typeface="Calibri"/>
              </a:rPr>
              <a:t>implement</a:t>
            </a:r>
            <a:r>
              <a:rPr lang="nl-BE" sz="4800">
                <a:latin typeface="Calibri"/>
                <a:cs typeface="Calibri"/>
              </a:rPr>
              <a:t>)</a:t>
            </a:r>
            <a:endParaRPr lang="nl-BE" sz="4800"/>
          </a:p>
        </p:txBody>
      </p:sp>
      <p:sp>
        <p:nvSpPr>
          <p:cNvPr id="3" name="Tijdelijke aanduiding voor tekst 2">
            <a:extLst>
              <a:ext uri="{FF2B5EF4-FFF2-40B4-BE49-F238E27FC236}">
                <a16:creationId xmlns:a16="http://schemas.microsoft.com/office/drawing/2014/main" id="{927204FC-B931-42ED-B0E7-2F94378A3394}"/>
              </a:ext>
            </a:extLst>
          </p:cNvPr>
          <p:cNvSpPr>
            <a:spLocks noGrp="1"/>
          </p:cNvSpPr>
          <p:nvPr>
            <p:ph type="body" sz="quarter" idx="10"/>
          </p:nvPr>
        </p:nvSpPr>
        <p:spPr/>
        <p:txBody>
          <a:bodyPr/>
          <a:lstStyle/>
          <a:p>
            <a:endParaRPr lang="nl-BE"/>
          </a:p>
        </p:txBody>
      </p:sp>
    </p:spTree>
    <p:extLst>
      <p:ext uri="{BB962C8B-B14F-4D97-AF65-F5344CB8AC3E}">
        <p14:creationId xmlns:p14="http://schemas.microsoft.com/office/powerpoint/2010/main" val="10718022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C5AFC8B-74CB-45F2-B985-2486974FF220}"/>
              </a:ext>
            </a:extLst>
          </p:cNvPr>
          <p:cNvSpPr>
            <a:spLocks noGrp="1"/>
          </p:cNvSpPr>
          <p:nvPr>
            <p:ph type="title"/>
          </p:nvPr>
        </p:nvSpPr>
        <p:spPr/>
        <p:txBody>
          <a:bodyPr/>
          <a:lstStyle/>
          <a:p>
            <a:r>
              <a:rPr lang="nl-BE"/>
              <a:t>Goal</a:t>
            </a:r>
          </a:p>
        </p:txBody>
      </p:sp>
      <p:sp>
        <p:nvSpPr>
          <p:cNvPr id="3" name="Tijdelijke aanduiding voor dianummer 2">
            <a:extLst>
              <a:ext uri="{FF2B5EF4-FFF2-40B4-BE49-F238E27FC236}">
                <a16:creationId xmlns:a16="http://schemas.microsoft.com/office/drawing/2014/main" id="{48FA895C-976E-4C7D-BFCC-0A492FD165EC}"/>
              </a:ext>
            </a:extLst>
          </p:cNvPr>
          <p:cNvSpPr>
            <a:spLocks noGrp="1"/>
          </p:cNvSpPr>
          <p:nvPr>
            <p:ph type="sldNum" sz="quarter" idx="10"/>
          </p:nvPr>
        </p:nvSpPr>
        <p:spPr/>
        <p:txBody>
          <a:bodyPr/>
          <a:lstStyle/>
          <a:p>
            <a:fld id="{E038E271-308C-2E46-A3EC-56326F9084CC}" type="slidenum">
              <a:rPr lang="nl-BE" smtClean="0"/>
              <a:pPr/>
              <a:t>12</a:t>
            </a:fld>
            <a:endParaRPr lang="nl-BE"/>
          </a:p>
        </p:txBody>
      </p:sp>
      <p:sp>
        <p:nvSpPr>
          <p:cNvPr id="4" name="Tijdelijke aanduiding voor tekst 3">
            <a:extLst>
              <a:ext uri="{FF2B5EF4-FFF2-40B4-BE49-F238E27FC236}">
                <a16:creationId xmlns:a16="http://schemas.microsoft.com/office/drawing/2014/main" id="{23E88DD8-4BAA-492A-B853-BB84E49C8DA9}"/>
              </a:ext>
            </a:extLst>
          </p:cNvPr>
          <p:cNvSpPr>
            <a:spLocks noGrp="1"/>
          </p:cNvSpPr>
          <p:nvPr>
            <p:ph type="body" sz="quarter" idx="11"/>
          </p:nvPr>
        </p:nvSpPr>
        <p:spPr/>
        <p:txBody>
          <a:bodyPr/>
          <a:lstStyle/>
          <a:p>
            <a:r>
              <a:rPr lang="en-GB"/>
              <a:t>Receive alarm interrupt to wake up from low power mode</a:t>
            </a:r>
          </a:p>
          <a:p>
            <a:r>
              <a:rPr lang="en-GB"/>
              <a:t>Alarm is set by app</a:t>
            </a:r>
          </a:p>
          <a:p>
            <a:r>
              <a:rPr lang="en-GB"/>
              <a:t>RTC keeps running while in low power mode</a:t>
            </a:r>
          </a:p>
          <a:p>
            <a:r>
              <a:rPr lang="en-GB"/>
              <a:t>Set current time and alarm with data from BLE message</a:t>
            </a:r>
          </a:p>
          <a:p>
            <a:endParaRPr lang="en-GB"/>
          </a:p>
          <a:p>
            <a:endParaRPr lang="nl-BE"/>
          </a:p>
        </p:txBody>
      </p:sp>
      <p:pic>
        <p:nvPicPr>
          <p:cNvPr id="6" name="Afbeelding 5">
            <a:extLst>
              <a:ext uri="{FF2B5EF4-FFF2-40B4-BE49-F238E27FC236}">
                <a16:creationId xmlns:a16="http://schemas.microsoft.com/office/drawing/2014/main" id="{7FFCA0F9-372B-411E-A955-32718597E843}"/>
              </a:ext>
            </a:extLst>
          </p:cNvPr>
          <p:cNvPicPr>
            <a:picLocks noChangeAspect="1"/>
          </p:cNvPicPr>
          <p:nvPr/>
        </p:nvPicPr>
        <p:blipFill>
          <a:blip r:embed="rId3"/>
          <a:stretch>
            <a:fillRect/>
          </a:stretch>
        </p:blipFill>
        <p:spPr>
          <a:xfrm>
            <a:off x="623887" y="3876833"/>
            <a:ext cx="1276528" cy="1848108"/>
          </a:xfrm>
          <a:prstGeom prst="rect">
            <a:avLst/>
          </a:prstGeom>
        </p:spPr>
      </p:pic>
      <p:pic>
        <p:nvPicPr>
          <p:cNvPr id="7" name="Afbeelding 21" descr="Bluetooth Low Energy Archieven - Niks te verbergenNiks te verbergen">
            <a:extLst>
              <a:ext uri="{FF2B5EF4-FFF2-40B4-BE49-F238E27FC236}">
                <a16:creationId xmlns:a16="http://schemas.microsoft.com/office/drawing/2014/main" id="{BCE91253-5CB8-4F77-ABD0-074C97184F54}"/>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851473" y="4311191"/>
            <a:ext cx="817880" cy="817880"/>
          </a:xfrm>
          <a:prstGeom prst="rect">
            <a:avLst/>
          </a:prstGeom>
          <a:noFill/>
          <a:ln>
            <a:noFill/>
          </a:ln>
        </p:spPr>
      </p:pic>
      <p:pic>
        <p:nvPicPr>
          <p:cNvPr id="9" name="Afbeelding 8">
            <a:extLst>
              <a:ext uri="{FF2B5EF4-FFF2-40B4-BE49-F238E27FC236}">
                <a16:creationId xmlns:a16="http://schemas.microsoft.com/office/drawing/2014/main" id="{B89C54A4-3499-4AE6-8F9C-331776D6A107}"/>
              </a:ext>
            </a:extLst>
          </p:cNvPr>
          <p:cNvPicPr>
            <a:picLocks noChangeAspect="1"/>
          </p:cNvPicPr>
          <p:nvPr/>
        </p:nvPicPr>
        <p:blipFill>
          <a:blip r:embed="rId5"/>
          <a:stretch>
            <a:fillRect/>
          </a:stretch>
        </p:blipFill>
        <p:spPr>
          <a:xfrm>
            <a:off x="4683902" y="3715322"/>
            <a:ext cx="2029766" cy="2009619"/>
          </a:xfrm>
          <a:prstGeom prst="rect">
            <a:avLst/>
          </a:prstGeom>
        </p:spPr>
      </p:pic>
      <p:pic>
        <p:nvPicPr>
          <p:cNvPr id="10" name="Picture 2">
            <a:extLst>
              <a:ext uri="{FF2B5EF4-FFF2-40B4-BE49-F238E27FC236}">
                <a16:creationId xmlns:a16="http://schemas.microsoft.com/office/drawing/2014/main" id="{AC981CE6-2C40-4816-9D5E-4B286840424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05355" y="4194498"/>
            <a:ext cx="1869146" cy="1869146"/>
          </a:xfrm>
          <a:prstGeom prst="rect">
            <a:avLst/>
          </a:prstGeom>
          <a:noFill/>
          <a:extLst>
            <a:ext uri="{909E8E84-426E-40DD-AFC4-6F175D3DCCD1}">
              <a14:hiddenFill xmlns:a14="http://schemas.microsoft.com/office/drawing/2010/main">
                <a:solidFill>
                  <a:srgbClr val="FFFFFF"/>
                </a:solidFill>
              </a14:hiddenFill>
            </a:ext>
          </a:extLst>
        </p:spPr>
      </p:pic>
      <p:sp>
        <p:nvSpPr>
          <p:cNvPr id="11" name="Tekstvak 10">
            <a:extLst>
              <a:ext uri="{FF2B5EF4-FFF2-40B4-BE49-F238E27FC236}">
                <a16:creationId xmlns:a16="http://schemas.microsoft.com/office/drawing/2014/main" id="{BCA5FC26-800A-4B57-9EC5-A80A4AB4D18C}"/>
              </a:ext>
            </a:extLst>
          </p:cNvPr>
          <p:cNvSpPr txBox="1"/>
          <p:nvPr/>
        </p:nvSpPr>
        <p:spPr>
          <a:xfrm>
            <a:off x="7851079" y="3935670"/>
            <a:ext cx="1623422" cy="406049"/>
          </a:xfrm>
          <a:prstGeom prst="rect">
            <a:avLst/>
          </a:prstGeom>
          <a:noFill/>
        </p:spPr>
        <p:txBody>
          <a:bodyPr wrap="square" lIns="0" tIns="0" rIns="0" bIns="0" rtlCol="0">
            <a:noAutofit/>
          </a:bodyPr>
          <a:lstStyle/>
          <a:p>
            <a:pPr marL="0" indent="0" algn="l">
              <a:buFont typeface="Arial" panose="020B0604020202020204" pitchFamily="34" charset="0"/>
              <a:buNone/>
            </a:pPr>
            <a:r>
              <a:rPr lang="nl-BE" sz="2800" b="1">
                <a:solidFill>
                  <a:schemeClr val="tx1"/>
                </a:solidFill>
                <a:latin typeface="+mn-lt"/>
                <a:ea typeface="Verdana" panose="020B0604030504040204" pitchFamily="34" charset="0"/>
                <a:cs typeface="Verdana" panose="020B0604030504040204" pitchFamily="34" charset="0"/>
              </a:rPr>
              <a:t>WAKE UP!</a:t>
            </a:r>
          </a:p>
        </p:txBody>
      </p:sp>
    </p:spTree>
    <p:extLst>
      <p:ext uri="{BB962C8B-B14F-4D97-AF65-F5344CB8AC3E}">
        <p14:creationId xmlns:p14="http://schemas.microsoft.com/office/powerpoint/2010/main" val="1862337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ADCD42E-B13F-4F7F-A0BA-23ABC3CC419C}"/>
              </a:ext>
            </a:extLst>
          </p:cNvPr>
          <p:cNvSpPr>
            <a:spLocks noGrp="1"/>
          </p:cNvSpPr>
          <p:nvPr>
            <p:ph type="title"/>
          </p:nvPr>
        </p:nvSpPr>
        <p:spPr>
          <a:xfrm>
            <a:off x="623887" y="620713"/>
            <a:ext cx="10944226" cy="791794"/>
          </a:xfrm>
        </p:spPr>
        <p:txBody>
          <a:bodyPr anchor="t">
            <a:normAutofit/>
          </a:bodyPr>
          <a:lstStyle/>
          <a:p>
            <a:r>
              <a:rPr lang="nl-BE"/>
              <a:t>Train of </a:t>
            </a:r>
            <a:r>
              <a:rPr lang="nl-BE" err="1"/>
              <a:t>thought</a:t>
            </a:r>
            <a:endParaRPr lang="nl-BE"/>
          </a:p>
        </p:txBody>
      </p:sp>
      <p:sp>
        <p:nvSpPr>
          <p:cNvPr id="3" name="Tijdelijke aanduiding voor dianummer 2">
            <a:extLst>
              <a:ext uri="{FF2B5EF4-FFF2-40B4-BE49-F238E27FC236}">
                <a16:creationId xmlns:a16="http://schemas.microsoft.com/office/drawing/2014/main" id="{40550304-021D-44CF-998C-B4C8D6534A3C}"/>
              </a:ext>
            </a:extLst>
          </p:cNvPr>
          <p:cNvSpPr>
            <a:spLocks noGrp="1"/>
          </p:cNvSpPr>
          <p:nvPr>
            <p:ph type="sldNum" sz="quarter" idx="10"/>
          </p:nvPr>
        </p:nvSpPr>
        <p:spPr>
          <a:xfrm>
            <a:off x="8923493" y="6339173"/>
            <a:ext cx="2644619" cy="365125"/>
          </a:xfrm>
        </p:spPr>
        <p:txBody>
          <a:bodyPr anchor="ctr">
            <a:normAutofit/>
          </a:bodyPr>
          <a:lstStyle/>
          <a:p>
            <a:pPr>
              <a:spcAft>
                <a:spcPts val="600"/>
              </a:spcAft>
            </a:pPr>
            <a:fld id="{E038E271-308C-2E46-A3EC-56326F9084CC}" type="slidenum">
              <a:rPr lang="nl-BE" smtClean="0"/>
              <a:pPr>
                <a:spcAft>
                  <a:spcPts val="600"/>
                </a:spcAft>
              </a:pPr>
              <a:t>13</a:t>
            </a:fld>
            <a:endParaRPr lang="nl-BE"/>
          </a:p>
        </p:txBody>
      </p:sp>
      <p:sp>
        <p:nvSpPr>
          <p:cNvPr id="8" name="Text Placeholder 4">
            <a:extLst>
              <a:ext uri="{FF2B5EF4-FFF2-40B4-BE49-F238E27FC236}">
                <a16:creationId xmlns:a16="http://schemas.microsoft.com/office/drawing/2014/main" id="{4A47BBBA-FAD4-4214-8327-48282A6B39E0}"/>
              </a:ext>
            </a:extLst>
          </p:cNvPr>
          <p:cNvSpPr>
            <a:spLocks noGrp="1"/>
          </p:cNvSpPr>
          <p:nvPr>
            <p:ph type="body" sz="quarter" idx="12"/>
          </p:nvPr>
        </p:nvSpPr>
        <p:spPr>
          <a:xfrm>
            <a:off x="623888" y="1690688"/>
            <a:ext cx="10936287" cy="885825"/>
          </a:xfrm>
        </p:spPr>
        <p:txBody>
          <a:bodyPr/>
          <a:lstStyle/>
          <a:p>
            <a:endParaRPr lang="en-US"/>
          </a:p>
        </p:txBody>
      </p:sp>
      <p:graphicFrame>
        <p:nvGraphicFramePr>
          <p:cNvPr id="9" name="Tijdelijke aanduiding voor tekst 3">
            <a:extLst>
              <a:ext uri="{FF2B5EF4-FFF2-40B4-BE49-F238E27FC236}">
                <a16:creationId xmlns:a16="http://schemas.microsoft.com/office/drawing/2014/main" id="{AB843241-0F46-4AF9-BE81-A3B7FC66F901}"/>
              </a:ext>
            </a:extLst>
          </p:cNvPr>
          <p:cNvGraphicFramePr/>
          <p:nvPr>
            <p:extLst>
              <p:ext uri="{D42A27DB-BD31-4B8C-83A1-F6EECF244321}">
                <p14:modId xmlns:p14="http://schemas.microsoft.com/office/powerpoint/2010/main" val="1284664860"/>
              </p:ext>
            </p:extLst>
          </p:nvPr>
        </p:nvGraphicFramePr>
        <p:xfrm>
          <a:off x="623889" y="2760663"/>
          <a:ext cx="10944224" cy="34766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1713395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88EAE2D-D5D5-49E9-B0C3-3550A0E1BF54}"/>
              </a:ext>
            </a:extLst>
          </p:cNvPr>
          <p:cNvSpPr>
            <a:spLocks noGrp="1"/>
          </p:cNvSpPr>
          <p:nvPr>
            <p:ph type="title"/>
          </p:nvPr>
        </p:nvSpPr>
        <p:spPr/>
        <p:txBody>
          <a:bodyPr/>
          <a:lstStyle/>
          <a:p>
            <a:r>
              <a:rPr lang="nl-BE" err="1"/>
              <a:t>Problems</a:t>
            </a:r>
            <a:endParaRPr lang="nl-BE"/>
          </a:p>
        </p:txBody>
      </p:sp>
      <p:sp>
        <p:nvSpPr>
          <p:cNvPr id="3" name="Tijdelijke aanduiding voor dianummer 2">
            <a:extLst>
              <a:ext uri="{FF2B5EF4-FFF2-40B4-BE49-F238E27FC236}">
                <a16:creationId xmlns:a16="http://schemas.microsoft.com/office/drawing/2014/main" id="{7AD87010-BAB1-46A3-A8D6-B169AC998731}"/>
              </a:ext>
            </a:extLst>
          </p:cNvPr>
          <p:cNvSpPr>
            <a:spLocks noGrp="1"/>
          </p:cNvSpPr>
          <p:nvPr>
            <p:ph type="sldNum" sz="quarter" idx="10"/>
          </p:nvPr>
        </p:nvSpPr>
        <p:spPr/>
        <p:txBody>
          <a:bodyPr/>
          <a:lstStyle/>
          <a:p>
            <a:fld id="{E038E271-308C-2E46-A3EC-56326F9084CC}" type="slidenum">
              <a:rPr lang="nl-BE" smtClean="0"/>
              <a:pPr/>
              <a:t>14</a:t>
            </a:fld>
            <a:endParaRPr lang="nl-BE"/>
          </a:p>
        </p:txBody>
      </p:sp>
      <p:sp>
        <p:nvSpPr>
          <p:cNvPr id="4" name="Tijdelijke aanduiding voor tekst 3">
            <a:extLst>
              <a:ext uri="{FF2B5EF4-FFF2-40B4-BE49-F238E27FC236}">
                <a16:creationId xmlns:a16="http://schemas.microsoft.com/office/drawing/2014/main" id="{CE95D355-EC98-4669-8178-C83280736E94}"/>
              </a:ext>
            </a:extLst>
          </p:cNvPr>
          <p:cNvSpPr>
            <a:spLocks noGrp="1"/>
          </p:cNvSpPr>
          <p:nvPr>
            <p:ph type="body" sz="quarter" idx="11"/>
          </p:nvPr>
        </p:nvSpPr>
        <p:spPr/>
        <p:txBody>
          <a:bodyPr/>
          <a:lstStyle/>
          <a:p>
            <a:r>
              <a:rPr lang="nl-BE"/>
              <a:t>Time </a:t>
            </a:r>
            <a:r>
              <a:rPr lang="nl-BE" err="1"/>
              <a:t>and</a:t>
            </a:r>
            <a:r>
              <a:rPr lang="nl-BE"/>
              <a:t> alarm </a:t>
            </a:r>
            <a:r>
              <a:rPr lang="nl-BE" err="1"/>
              <a:t>already</a:t>
            </a:r>
            <a:r>
              <a:rPr lang="nl-BE"/>
              <a:t> set in </a:t>
            </a:r>
            <a:r>
              <a:rPr lang="nl-BE" err="1"/>
              <a:t>RTC_init</a:t>
            </a:r>
            <a:r>
              <a:rPr lang="nl-BE"/>
              <a:t>()</a:t>
            </a:r>
          </a:p>
          <a:p>
            <a:pPr lvl="1"/>
            <a:r>
              <a:rPr lang="nl-BE"/>
              <a:t>Fix: Alarm </a:t>
            </a:r>
            <a:r>
              <a:rPr lang="nl-BE" err="1"/>
              <a:t>can</a:t>
            </a:r>
            <a:r>
              <a:rPr lang="nl-BE"/>
              <a:t> </a:t>
            </a:r>
            <a:r>
              <a:rPr lang="nl-BE" err="1"/>
              <a:t>be</a:t>
            </a:r>
            <a:r>
              <a:rPr lang="nl-BE"/>
              <a:t> </a:t>
            </a:r>
            <a:r>
              <a:rPr lang="nl-BE" err="1"/>
              <a:t>edited</a:t>
            </a:r>
            <a:r>
              <a:rPr lang="nl-BE"/>
              <a:t> (</a:t>
            </a:r>
            <a:r>
              <a:rPr lang="nl-BE" err="1"/>
              <a:t>unlock</a:t>
            </a:r>
            <a:r>
              <a:rPr lang="nl-BE"/>
              <a:t> </a:t>
            </a:r>
            <a:r>
              <a:rPr lang="nl-BE" err="1"/>
              <a:t>rtc</a:t>
            </a:r>
            <a:r>
              <a:rPr lang="nl-BE"/>
              <a:t>)</a:t>
            </a:r>
          </a:p>
          <a:p>
            <a:r>
              <a:rPr lang="nl-BE"/>
              <a:t>WWDG IRQ </a:t>
            </a:r>
            <a:r>
              <a:rPr lang="nl-BE" err="1"/>
              <a:t>handler</a:t>
            </a:r>
            <a:r>
              <a:rPr lang="nl-BE"/>
              <a:t> does </a:t>
            </a:r>
            <a:r>
              <a:rPr lang="nl-BE" err="1"/>
              <a:t>not</a:t>
            </a:r>
            <a:r>
              <a:rPr lang="nl-BE"/>
              <a:t> </a:t>
            </a:r>
            <a:r>
              <a:rPr lang="nl-BE" err="1"/>
              <a:t>find</a:t>
            </a:r>
            <a:r>
              <a:rPr lang="nl-BE"/>
              <a:t> correct IRQ </a:t>
            </a:r>
            <a:r>
              <a:rPr lang="nl-BE" err="1"/>
              <a:t>handler</a:t>
            </a:r>
            <a:endParaRPr lang="nl-BE"/>
          </a:p>
          <a:p>
            <a:pPr lvl="1">
              <a:buFont typeface="Wingdings" panose="05000000000000000000" pitchFamily="2" charset="2"/>
              <a:buChar char="à"/>
            </a:pPr>
            <a:r>
              <a:rPr lang="nl-BE" err="1">
                <a:sym typeface="Wingdings" panose="05000000000000000000" pitchFamily="2" charset="2"/>
              </a:rPr>
              <a:t>Gets</a:t>
            </a:r>
            <a:r>
              <a:rPr lang="nl-BE">
                <a:sym typeface="Wingdings" panose="05000000000000000000" pitchFamily="2" charset="2"/>
              </a:rPr>
              <a:t> </a:t>
            </a:r>
            <a:r>
              <a:rPr lang="nl-BE" err="1">
                <a:sym typeface="Wingdings" panose="05000000000000000000" pitchFamily="2" charset="2"/>
              </a:rPr>
              <a:t>stuck</a:t>
            </a:r>
            <a:r>
              <a:rPr lang="nl-BE">
                <a:sym typeface="Wingdings" panose="05000000000000000000" pitchFamily="2" charset="2"/>
              </a:rPr>
              <a:t> in </a:t>
            </a:r>
            <a:r>
              <a:rPr lang="nl-BE" err="1">
                <a:sym typeface="Wingdings" panose="05000000000000000000" pitchFamily="2" charset="2"/>
              </a:rPr>
              <a:t>infinite</a:t>
            </a:r>
            <a:r>
              <a:rPr lang="nl-BE">
                <a:sym typeface="Wingdings" panose="05000000000000000000" pitchFamily="2" charset="2"/>
              </a:rPr>
              <a:t> loop</a:t>
            </a:r>
          </a:p>
          <a:p>
            <a:pPr>
              <a:buFont typeface="Wingdings" panose="05000000000000000000" pitchFamily="2" charset="2"/>
              <a:buChar char="à"/>
            </a:pPr>
            <a:endParaRPr lang="nl-BE">
              <a:sym typeface="Wingdings" panose="05000000000000000000" pitchFamily="2" charset="2"/>
            </a:endParaRPr>
          </a:p>
          <a:p>
            <a:endParaRPr lang="nl-BE">
              <a:sym typeface="Wingdings" panose="05000000000000000000" pitchFamily="2" charset="2"/>
            </a:endParaRPr>
          </a:p>
          <a:p>
            <a:pPr lvl="1">
              <a:buFont typeface="Wingdings" panose="05000000000000000000" pitchFamily="2" charset="2"/>
              <a:buChar char="à"/>
            </a:pPr>
            <a:endParaRPr lang="nl-BE">
              <a:sym typeface="Wingdings" panose="05000000000000000000" pitchFamily="2" charset="2"/>
            </a:endParaRPr>
          </a:p>
          <a:p>
            <a:endParaRPr lang="nl-BE">
              <a:sym typeface="Wingdings" panose="05000000000000000000" pitchFamily="2" charset="2"/>
            </a:endParaRPr>
          </a:p>
          <a:p>
            <a:pPr lvl="1"/>
            <a:endParaRPr lang="nl-BE"/>
          </a:p>
        </p:txBody>
      </p:sp>
    </p:spTree>
    <p:extLst>
      <p:ext uri="{BB962C8B-B14F-4D97-AF65-F5344CB8AC3E}">
        <p14:creationId xmlns:p14="http://schemas.microsoft.com/office/powerpoint/2010/main" val="11446856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A08ECE3-20AD-4628-ACFB-2D6F403D9E32}"/>
              </a:ext>
            </a:extLst>
          </p:cNvPr>
          <p:cNvSpPr>
            <a:spLocks noGrp="1"/>
          </p:cNvSpPr>
          <p:nvPr>
            <p:ph type="title"/>
          </p:nvPr>
        </p:nvSpPr>
        <p:spPr/>
        <p:txBody>
          <a:bodyPr/>
          <a:lstStyle/>
          <a:p>
            <a:r>
              <a:rPr lang="nl-BE" err="1"/>
              <a:t>Achieved</a:t>
            </a:r>
            <a:r>
              <a:rPr lang="nl-BE"/>
              <a:t> (but </a:t>
            </a:r>
            <a:r>
              <a:rPr lang="nl-BE" err="1"/>
              <a:t>not</a:t>
            </a:r>
            <a:r>
              <a:rPr lang="nl-BE"/>
              <a:t> </a:t>
            </a:r>
            <a:r>
              <a:rPr lang="nl-BE" err="1"/>
              <a:t>implemented</a:t>
            </a:r>
            <a:r>
              <a:rPr lang="nl-BE"/>
              <a:t>) </a:t>
            </a:r>
          </a:p>
        </p:txBody>
      </p:sp>
      <p:sp>
        <p:nvSpPr>
          <p:cNvPr id="3" name="Tijdelijke aanduiding voor dianummer 2">
            <a:extLst>
              <a:ext uri="{FF2B5EF4-FFF2-40B4-BE49-F238E27FC236}">
                <a16:creationId xmlns:a16="http://schemas.microsoft.com/office/drawing/2014/main" id="{33447C79-F46A-493A-81B3-DD2ABCBA4C2E}"/>
              </a:ext>
            </a:extLst>
          </p:cNvPr>
          <p:cNvSpPr>
            <a:spLocks noGrp="1"/>
          </p:cNvSpPr>
          <p:nvPr>
            <p:ph type="sldNum" sz="quarter" idx="10"/>
          </p:nvPr>
        </p:nvSpPr>
        <p:spPr/>
        <p:txBody>
          <a:bodyPr/>
          <a:lstStyle/>
          <a:p>
            <a:fld id="{E038E271-308C-2E46-A3EC-56326F9084CC}" type="slidenum">
              <a:rPr lang="nl-BE" smtClean="0"/>
              <a:pPr/>
              <a:t>15</a:t>
            </a:fld>
            <a:endParaRPr lang="nl-BE"/>
          </a:p>
        </p:txBody>
      </p:sp>
      <p:sp>
        <p:nvSpPr>
          <p:cNvPr id="4" name="Tijdelijke aanduiding voor tekst 3">
            <a:extLst>
              <a:ext uri="{FF2B5EF4-FFF2-40B4-BE49-F238E27FC236}">
                <a16:creationId xmlns:a16="http://schemas.microsoft.com/office/drawing/2014/main" id="{A5EF9D08-0A2D-40D3-8CA0-5EAB62528834}"/>
              </a:ext>
            </a:extLst>
          </p:cNvPr>
          <p:cNvSpPr>
            <a:spLocks noGrp="1"/>
          </p:cNvSpPr>
          <p:nvPr>
            <p:ph type="body" sz="quarter" idx="11"/>
          </p:nvPr>
        </p:nvSpPr>
        <p:spPr/>
        <p:txBody>
          <a:bodyPr/>
          <a:lstStyle/>
          <a:p>
            <a:r>
              <a:rPr lang="nl-BE"/>
              <a:t>Set Time </a:t>
            </a:r>
          </a:p>
          <a:p>
            <a:r>
              <a:rPr lang="nl-BE"/>
              <a:t>Set Alarm</a:t>
            </a:r>
          </a:p>
          <a:p>
            <a:endParaRPr lang="nl-BE"/>
          </a:p>
        </p:txBody>
      </p:sp>
      <p:pic>
        <p:nvPicPr>
          <p:cNvPr id="6" name="Afbeelding 5">
            <a:extLst>
              <a:ext uri="{FF2B5EF4-FFF2-40B4-BE49-F238E27FC236}">
                <a16:creationId xmlns:a16="http://schemas.microsoft.com/office/drawing/2014/main" id="{571FC89B-8438-4869-A91D-7F3F11A1D9E1}"/>
              </a:ext>
            </a:extLst>
          </p:cNvPr>
          <p:cNvPicPr>
            <a:picLocks noChangeAspect="1"/>
          </p:cNvPicPr>
          <p:nvPr/>
        </p:nvPicPr>
        <p:blipFill>
          <a:blip r:embed="rId3"/>
          <a:stretch>
            <a:fillRect/>
          </a:stretch>
        </p:blipFill>
        <p:spPr>
          <a:xfrm>
            <a:off x="885433" y="2555264"/>
            <a:ext cx="4739014" cy="3732966"/>
          </a:xfrm>
          <a:prstGeom prst="rect">
            <a:avLst/>
          </a:prstGeom>
        </p:spPr>
      </p:pic>
      <p:pic>
        <p:nvPicPr>
          <p:cNvPr id="8" name="Afbeelding 7">
            <a:extLst>
              <a:ext uri="{FF2B5EF4-FFF2-40B4-BE49-F238E27FC236}">
                <a16:creationId xmlns:a16="http://schemas.microsoft.com/office/drawing/2014/main" id="{514CC1C5-FF08-4D5C-8A11-1ABA21634FC8}"/>
              </a:ext>
            </a:extLst>
          </p:cNvPr>
          <p:cNvPicPr>
            <a:picLocks noChangeAspect="1"/>
          </p:cNvPicPr>
          <p:nvPr/>
        </p:nvPicPr>
        <p:blipFill>
          <a:blip r:embed="rId4"/>
          <a:stretch>
            <a:fillRect/>
          </a:stretch>
        </p:blipFill>
        <p:spPr>
          <a:xfrm>
            <a:off x="6741153" y="2574573"/>
            <a:ext cx="4826959" cy="3713657"/>
          </a:xfrm>
          <a:prstGeom prst="rect">
            <a:avLst/>
          </a:prstGeom>
        </p:spPr>
      </p:pic>
    </p:spTree>
    <p:extLst>
      <p:ext uri="{BB962C8B-B14F-4D97-AF65-F5344CB8AC3E}">
        <p14:creationId xmlns:p14="http://schemas.microsoft.com/office/powerpoint/2010/main" val="29931315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18E1B10-CF8E-4B32-83E5-4CEC9E696D60}"/>
              </a:ext>
            </a:extLst>
          </p:cNvPr>
          <p:cNvSpPr>
            <a:spLocks noGrp="1"/>
          </p:cNvSpPr>
          <p:nvPr>
            <p:ph type="title"/>
          </p:nvPr>
        </p:nvSpPr>
        <p:spPr/>
        <p:txBody>
          <a:bodyPr/>
          <a:lstStyle/>
          <a:p>
            <a:r>
              <a:rPr lang="nl-BE"/>
              <a:t>Low Power Mode</a:t>
            </a:r>
          </a:p>
        </p:txBody>
      </p:sp>
      <p:sp>
        <p:nvSpPr>
          <p:cNvPr id="3" name="Tijdelijke aanduiding voor tekst 2">
            <a:extLst>
              <a:ext uri="{FF2B5EF4-FFF2-40B4-BE49-F238E27FC236}">
                <a16:creationId xmlns:a16="http://schemas.microsoft.com/office/drawing/2014/main" id="{DD641CEA-B682-4CD2-9817-D753D222A50F}"/>
              </a:ext>
            </a:extLst>
          </p:cNvPr>
          <p:cNvSpPr>
            <a:spLocks noGrp="1"/>
          </p:cNvSpPr>
          <p:nvPr>
            <p:ph type="body" sz="quarter" idx="10"/>
          </p:nvPr>
        </p:nvSpPr>
        <p:spPr/>
        <p:txBody>
          <a:bodyPr/>
          <a:lstStyle/>
          <a:p>
            <a:endParaRPr lang="nl-BE"/>
          </a:p>
        </p:txBody>
      </p:sp>
    </p:spTree>
    <p:extLst>
      <p:ext uri="{BB962C8B-B14F-4D97-AF65-F5344CB8AC3E}">
        <p14:creationId xmlns:p14="http://schemas.microsoft.com/office/powerpoint/2010/main" val="13737683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C560470-DA1A-4694-BDD6-D2595D6888AC}"/>
              </a:ext>
            </a:extLst>
          </p:cNvPr>
          <p:cNvSpPr>
            <a:spLocks noGrp="1"/>
          </p:cNvSpPr>
          <p:nvPr>
            <p:ph type="title"/>
          </p:nvPr>
        </p:nvSpPr>
        <p:spPr/>
        <p:txBody>
          <a:bodyPr/>
          <a:lstStyle/>
          <a:p>
            <a:r>
              <a:rPr lang="nl-BE"/>
              <a:t>Goal</a:t>
            </a:r>
          </a:p>
        </p:txBody>
      </p:sp>
      <p:sp>
        <p:nvSpPr>
          <p:cNvPr id="3" name="Tijdelijke aanduiding voor dianummer 2">
            <a:extLst>
              <a:ext uri="{FF2B5EF4-FFF2-40B4-BE49-F238E27FC236}">
                <a16:creationId xmlns:a16="http://schemas.microsoft.com/office/drawing/2014/main" id="{B5B7B1E3-E070-481B-9786-725868B469E9}"/>
              </a:ext>
            </a:extLst>
          </p:cNvPr>
          <p:cNvSpPr>
            <a:spLocks noGrp="1"/>
          </p:cNvSpPr>
          <p:nvPr>
            <p:ph type="sldNum" sz="quarter" idx="10"/>
          </p:nvPr>
        </p:nvSpPr>
        <p:spPr/>
        <p:txBody>
          <a:bodyPr/>
          <a:lstStyle/>
          <a:p>
            <a:fld id="{E038E271-308C-2E46-A3EC-56326F9084CC}" type="slidenum">
              <a:rPr lang="nl-BE" smtClean="0"/>
              <a:pPr/>
              <a:t>17</a:t>
            </a:fld>
            <a:endParaRPr lang="nl-BE"/>
          </a:p>
        </p:txBody>
      </p:sp>
      <p:sp>
        <p:nvSpPr>
          <p:cNvPr id="4" name="Tijdelijke aanduiding voor tekst 3">
            <a:extLst>
              <a:ext uri="{FF2B5EF4-FFF2-40B4-BE49-F238E27FC236}">
                <a16:creationId xmlns:a16="http://schemas.microsoft.com/office/drawing/2014/main" id="{99168499-B435-4D77-83B1-E1E67FCDD658}"/>
              </a:ext>
            </a:extLst>
          </p:cNvPr>
          <p:cNvSpPr>
            <a:spLocks noGrp="1"/>
          </p:cNvSpPr>
          <p:nvPr>
            <p:ph type="body" sz="quarter" idx="11"/>
          </p:nvPr>
        </p:nvSpPr>
        <p:spPr/>
        <p:txBody>
          <a:bodyPr/>
          <a:lstStyle/>
          <a:p>
            <a:r>
              <a:rPr lang="nl-BE" err="1"/>
              <a:t>After</a:t>
            </a:r>
            <a:r>
              <a:rPr lang="nl-BE"/>
              <a:t> </a:t>
            </a:r>
            <a:r>
              <a:rPr lang="nl-BE" err="1"/>
              <a:t>sending</a:t>
            </a:r>
            <a:r>
              <a:rPr lang="nl-BE"/>
              <a:t> </a:t>
            </a:r>
            <a:r>
              <a:rPr lang="nl-BE" err="1"/>
              <a:t>and</a:t>
            </a:r>
            <a:r>
              <a:rPr lang="nl-BE"/>
              <a:t> </a:t>
            </a:r>
            <a:r>
              <a:rPr lang="nl-BE" err="1"/>
              <a:t>receiving</a:t>
            </a:r>
            <a:r>
              <a:rPr lang="nl-BE"/>
              <a:t> data go </a:t>
            </a:r>
            <a:r>
              <a:rPr lang="nl-BE" err="1"/>
              <a:t>to</a:t>
            </a:r>
            <a:r>
              <a:rPr lang="nl-BE"/>
              <a:t> sleep</a:t>
            </a:r>
          </a:p>
          <a:p>
            <a:pPr lvl="1"/>
            <a:r>
              <a:rPr lang="nl-BE"/>
              <a:t>Low power </a:t>
            </a:r>
            <a:r>
              <a:rPr lang="nl-BE" err="1"/>
              <a:t>usage</a:t>
            </a:r>
            <a:endParaRPr lang="nl-BE"/>
          </a:p>
          <a:p>
            <a:pPr lvl="1"/>
            <a:r>
              <a:rPr lang="nl-BE"/>
              <a:t>Keep </a:t>
            </a:r>
            <a:r>
              <a:rPr lang="nl-BE" err="1"/>
              <a:t>clock</a:t>
            </a:r>
            <a:r>
              <a:rPr lang="nl-BE"/>
              <a:t> running </a:t>
            </a:r>
            <a:r>
              <a:rPr lang="nl-BE" err="1"/>
              <a:t>for</a:t>
            </a:r>
            <a:r>
              <a:rPr lang="nl-BE"/>
              <a:t>  RTC alarm</a:t>
            </a:r>
          </a:p>
          <a:p>
            <a:r>
              <a:rPr lang="nl-BE"/>
              <a:t>Get out of sleep mode </a:t>
            </a:r>
          </a:p>
          <a:p>
            <a:pPr lvl="1"/>
            <a:r>
              <a:rPr lang="nl-BE"/>
              <a:t>On </a:t>
            </a:r>
            <a:r>
              <a:rPr lang="nl-BE" err="1"/>
              <a:t>interrupt</a:t>
            </a:r>
            <a:r>
              <a:rPr lang="nl-BE"/>
              <a:t> </a:t>
            </a:r>
            <a:r>
              <a:rPr lang="nl-BE" err="1"/>
              <a:t>from</a:t>
            </a:r>
            <a:r>
              <a:rPr lang="nl-BE"/>
              <a:t> RTC alarm</a:t>
            </a:r>
          </a:p>
          <a:p>
            <a:pPr lvl="1"/>
            <a:r>
              <a:rPr lang="nl-BE"/>
              <a:t>On </a:t>
            </a:r>
            <a:r>
              <a:rPr lang="nl-BE" err="1"/>
              <a:t>press</a:t>
            </a:r>
            <a:r>
              <a:rPr lang="nl-BE"/>
              <a:t> of button </a:t>
            </a:r>
            <a:r>
              <a:rPr lang="nl-BE" err="1"/>
              <a:t>from</a:t>
            </a:r>
            <a:r>
              <a:rPr lang="nl-BE"/>
              <a:t> </a:t>
            </a:r>
            <a:r>
              <a:rPr lang="nl-BE" err="1"/>
              <a:t>octa</a:t>
            </a:r>
            <a:endParaRPr lang="nl-BE"/>
          </a:p>
        </p:txBody>
      </p:sp>
    </p:spTree>
    <p:extLst>
      <p:ext uri="{BB962C8B-B14F-4D97-AF65-F5344CB8AC3E}">
        <p14:creationId xmlns:p14="http://schemas.microsoft.com/office/powerpoint/2010/main" val="33248710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B4ED638-BB93-49C2-BC11-D5658A2F5889}"/>
              </a:ext>
            </a:extLst>
          </p:cNvPr>
          <p:cNvSpPr>
            <a:spLocks noGrp="1"/>
          </p:cNvSpPr>
          <p:nvPr>
            <p:ph type="title"/>
          </p:nvPr>
        </p:nvSpPr>
        <p:spPr/>
        <p:txBody>
          <a:bodyPr/>
          <a:lstStyle/>
          <a:p>
            <a:r>
              <a:rPr lang="nl-BE" err="1"/>
              <a:t>Problem</a:t>
            </a:r>
            <a:endParaRPr lang="nl-BE"/>
          </a:p>
        </p:txBody>
      </p:sp>
      <p:sp>
        <p:nvSpPr>
          <p:cNvPr id="3" name="Tijdelijke aanduiding voor dianummer 2">
            <a:extLst>
              <a:ext uri="{FF2B5EF4-FFF2-40B4-BE49-F238E27FC236}">
                <a16:creationId xmlns:a16="http://schemas.microsoft.com/office/drawing/2014/main" id="{310537ED-CF41-4EA7-ABE4-7D7CA2574CB5}"/>
              </a:ext>
            </a:extLst>
          </p:cNvPr>
          <p:cNvSpPr>
            <a:spLocks noGrp="1"/>
          </p:cNvSpPr>
          <p:nvPr>
            <p:ph type="sldNum" sz="quarter" idx="10"/>
          </p:nvPr>
        </p:nvSpPr>
        <p:spPr/>
        <p:txBody>
          <a:bodyPr/>
          <a:lstStyle/>
          <a:p>
            <a:fld id="{E038E271-308C-2E46-A3EC-56326F9084CC}" type="slidenum">
              <a:rPr lang="nl-BE" smtClean="0"/>
              <a:pPr/>
              <a:t>18</a:t>
            </a:fld>
            <a:endParaRPr lang="nl-BE"/>
          </a:p>
        </p:txBody>
      </p:sp>
      <p:sp>
        <p:nvSpPr>
          <p:cNvPr id="4" name="Tijdelijke aanduiding voor tekst 3">
            <a:extLst>
              <a:ext uri="{FF2B5EF4-FFF2-40B4-BE49-F238E27FC236}">
                <a16:creationId xmlns:a16="http://schemas.microsoft.com/office/drawing/2014/main" id="{C3578FD5-C538-43E5-92D0-04209314DFD5}"/>
              </a:ext>
            </a:extLst>
          </p:cNvPr>
          <p:cNvSpPr>
            <a:spLocks noGrp="1"/>
          </p:cNvSpPr>
          <p:nvPr>
            <p:ph type="body" sz="quarter" idx="11"/>
          </p:nvPr>
        </p:nvSpPr>
        <p:spPr>
          <a:xfrm>
            <a:off x="623888" y="1516379"/>
            <a:ext cx="10944225" cy="4720907"/>
          </a:xfrm>
        </p:spPr>
        <p:txBody>
          <a:bodyPr/>
          <a:lstStyle/>
          <a:p>
            <a:r>
              <a:rPr lang="nl-BE"/>
              <a:t>IRQ </a:t>
            </a:r>
            <a:r>
              <a:rPr lang="nl-BE" err="1"/>
              <a:t>handler</a:t>
            </a:r>
            <a:r>
              <a:rPr lang="nl-BE"/>
              <a:t> </a:t>
            </a:r>
            <a:r>
              <a:rPr lang="nl-BE" err="1"/>
              <a:t>already</a:t>
            </a:r>
            <a:r>
              <a:rPr lang="nl-BE"/>
              <a:t> </a:t>
            </a:r>
            <a:r>
              <a:rPr lang="nl-BE" err="1"/>
              <a:t>defined</a:t>
            </a:r>
            <a:endParaRPr lang="nl-BE"/>
          </a:p>
          <a:p>
            <a:pPr lvl="1"/>
            <a:r>
              <a:rPr lang="nl-BE"/>
              <a:t>Fix: </a:t>
            </a:r>
          </a:p>
          <a:p>
            <a:r>
              <a:rPr lang="nl-BE" err="1"/>
              <a:t>Failed</a:t>
            </a:r>
            <a:r>
              <a:rPr lang="nl-BE"/>
              <a:t> </a:t>
            </a:r>
            <a:r>
              <a:rPr lang="nl-BE" err="1"/>
              <a:t>for</a:t>
            </a:r>
            <a:r>
              <a:rPr lang="nl-BE"/>
              <a:t> RTC alarm </a:t>
            </a:r>
            <a:r>
              <a:rPr lang="nl-BE" err="1"/>
              <a:t>interrupt</a:t>
            </a:r>
            <a:endParaRPr lang="nl-BE"/>
          </a:p>
          <a:p>
            <a:endParaRPr lang="nl-BE"/>
          </a:p>
          <a:p>
            <a:endParaRPr lang="nl-BE"/>
          </a:p>
          <a:p>
            <a:pPr lvl="1"/>
            <a:r>
              <a:rPr lang="nl-BE"/>
              <a:t>USE_HAL_RTC_REGISTER_CALLBACKS = 0 </a:t>
            </a:r>
          </a:p>
          <a:p>
            <a:pPr lvl="1"/>
            <a:r>
              <a:rPr lang="nl-BE" err="1"/>
              <a:t>Changing</a:t>
            </a:r>
            <a:r>
              <a:rPr lang="nl-BE"/>
              <a:t> </a:t>
            </a:r>
            <a:r>
              <a:rPr lang="nl-BE" err="1"/>
              <a:t>value</a:t>
            </a:r>
            <a:r>
              <a:rPr lang="nl-BE"/>
              <a:t> </a:t>
            </a:r>
            <a:r>
              <a:rPr lang="nl-BE" err="1"/>
              <a:t>did</a:t>
            </a:r>
            <a:r>
              <a:rPr lang="nl-BE"/>
              <a:t> </a:t>
            </a:r>
            <a:r>
              <a:rPr lang="nl-BE" err="1"/>
              <a:t>not</a:t>
            </a:r>
            <a:r>
              <a:rPr lang="nl-BE"/>
              <a:t> </a:t>
            </a:r>
            <a:r>
              <a:rPr lang="nl-BE" err="1"/>
              <a:t>work</a:t>
            </a:r>
            <a:endParaRPr lang="nl-BE"/>
          </a:p>
          <a:p>
            <a:pPr lvl="1"/>
            <a:r>
              <a:rPr lang="nl-BE" err="1"/>
              <a:t>Define</a:t>
            </a:r>
            <a:r>
              <a:rPr lang="nl-BE"/>
              <a:t> </a:t>
            </a:r>
            <a:r>
              <a:rPr lang="nl-BE" err="1"/>
              <a:t>value</a:t>
            </a:r>
            <a:r>
              <a:rPr lang="nl-BE"/>
              <a:t> in make file </a:t>
            </a:r>
            <a:r>
              <a:rPr lang="nl-BE" err="1"/>
              <a:t>did</a:t>
            </a:r>
            <a:r>
              <a:rPr lang="nl-BE"/>
              <a:t> </a:t>
            </a:r>
            <a:r>
              <a:rPr lang="nl-BE" err="1"/>
              <a:t>not</a:t>
            </a:r>
            <a:r>
              <a:rPr lang="nl-BE"/>
              <a:t> </a:t>
            </a:r>
            <a:r>
              <a:rPr lang="nl-BE" err="1"/>
              <a:t>work</a:t>
            </a:r>
            <a:endParaRPr lang="nl-BE"/>
          </a:p>
        </p:txBody>
      </p:sp>
      <p:pic>
        <p:nvPicPr>
          <p:cNvPr id="1026" name="Picture 2" descr="image">
            <a:extLst>
              <a:ext uri="{FF2B5EF4-FFF2-40B4-BE49-F238E27FC236}">
                <a16:creationId xmlns:a16="http://schemas.microsoft.com/office/drawing/2014/main" id="{2C146A0B-E8EF-4F6F-82B4-08CB3432BC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19090" y="2066338"/>
            <a:ext cx="5537793" cy="36371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a:extLst>
              <a:ext uri="{FF2B5EF4-FFF2-40B4-BE49-F238E27FC236}">
                <a16:creationId xmlns:a16="http://schemas.microsoft.com/office/drawing/2014/main" id="{24A92A19-AA55-4197-98F0-7336EC88D74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99663" y="2980008"/>
            <a:ext cx="8946139" cy="8661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90222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B99D625-E709-4554-BB45-2E68B35CCE37}"/>
              </a:ext>
            </a:extLst>
          </p:cNvPr>
          <p:cNvSpPr>
            <a:spLocks noGrp="1"/>
          </p:cNvSpPr>
          <p:nvPr>
            <p:ph type="title"/>
          </p:nvPr>
        </p:nvSpPr>
        <p:spPr/>
        <p:txBody>
          <a:bodyPr/>
          <a:lstStyle/>
          <a:p>
            <a:r>
              <a:rPr lang="nl-BE" err="1"/>
              <a:t>Achieved</a:t>
            </a:r>
            <a:endParaRPr lang="nl-BE"/>
          </a:p>
        </p:txBody>
      </p:sp>
      <p:sp>
        <p:nvSpPr>
          <p:cNvPr id="3" name="Tijdelijke aanduiding voor dianummer 2">
            <a:extLst>
              <a:ext uri="{FF2B5EF4-FFF2-40B4-BE49-F238E27FC236}">
                <a16:creationId xmlns:a16="http://schemas.microsoft.com/office/drawing/2014/main" id="{A67762E2-3F7C-45C3-A280-4E644826CC69}"/>
              </a:ext>
            </a:extLst>
          </p:cNvPr>
          <p:cNvSpPr>
            <a:spLocks noGrp="1"/>
          </p:cNvSpPr>
          <p:nvPr>
            <p:ph type="sldNum" sz="quarter" idx="10"/>
          </p:nvPr>
        </p:nvSpPr>
        <p:spPr/>
        <p:txBody>
          <a:bodyPr/>
          <a:lstStyle/>
          <a:p>
            <a:fld id="{E038E271-308C-2E46-A3EC-56326F9084CC}" type="slidenum">
              <a:rPr lang="nl-BE" smtClean="0"/>
              <a:pPr/>
              <a:t>19</a:t>
            </a:fld>
            <a:endParaRPr lang="nl-BE"/>
          </a:p>
        </p:txBody>
      </p:sp>
      <p:sp>
        <p:nvSpPr>
          <p:cNvPr id="4" name="Tijdelijke aanduiding voor tekst 3">
            <a:extLst>
              <a:ext uri="{FF2B5EF4-FFF2-40B4-BE49-F238E27FC236}">
                <a16:creationId xmlns:a16="http://schemas.microsoft.com/office/drawing/2014/main" id="{ADC84D8F-4DCB-4C6A-8053-947E859571C7}"/>
              </a:ext>
            </a:extLst>
          </p:cNvPr>
          <p:cNvSpPr>
            <a:spLocks noGrp="1"/>
          </p:cNvSpPr>
          <p:nvPr>
            <p:ph type="body" sz="quarter" idx="11"/>
          </p:nvPr>
        </p:nvSpPr>
        <p:spPr/>
        <p:txBody>
          <a:bodyPr/>
          <a:lstStyle/>
          <a:p>
            <a:r>
              <a:rPr lang="nl-BE"/>
              <a:t>Go </a:t>
            </a:r>
            <a:r>
              <a:rPr lang="nl-BE" err="1"/>
              <a:t>to</a:t>
            </a:r>
            <a:r>
              <a:rPr lang="nl-BE"/>
              <a:t> sleep</a:t>
            </a:r>
          </a:p>
          <a:p>
            <a:endParaRPr lang="nl-BE"/>
          </a:p>
        </p:txBody>
      </p:sp>
      <p:pic>
        <p:nvPicPr>
          <p:cNvPr id="6" name="Afbeelding 5">
            <a:extLst>
              <a:ext uri="{FF2B5EF4-FFF2-40B4-BE49-F238E27FC236}">
                <a16:creationId xmlns:a16="http://schemas.microsoft.com/office/drawing/2014/main" id="{D697D8B8-A89C-41CB-A890-C7E53C882874}"/>
              </a:ext>
            </a:extLst>
          </p:cNvPr>
          <p:cNvPicPr>
            <a:picLocks noChangeAspect="1"/>
          </p:cNvPicPr>
          <p:nvPr/>
        </p:nvPicPr>
        <p:blipFill>
          <a:blip r:embed="rId3"/>
          <a:stretch>
            <a:fillRect/>
          </a:stretch>
        </p:blipFill>
        <p:spPr>
          <a:xfrm>
            <a:off x="916169" y="2119494"/>
            <a:ext cx="4572638" cy="3019846"/>
          </a:xfrm>
          <a:prstGeom prst="rect">
            <a:avLst/>
          </a:prstGeom>
        </p:spPr>
      </p:pic>
    </p:spTree>
    <p:extLst>
      <p:ext uri="{BB962C8B-B14F-4D97-AF65-F5344CB8AC3E}">
        <p14:creationId xmlns:p14="http://schemas.microsoft.com/office/powerpoint/2010/main" val="11677620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QTT Specification">
            <a:extLst>
              <a:ext uri="{FF2B5EF4-FFF2-40B4-BE49-F238E27FC236}">
                <a16:creationId xmlns:a16="http://schemas.microsoft.com/office/drawing/2014/main" id="{3C30369D-BEA4-4545-8BDF-436CF11B0AE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549" t="7914" r="1887" b="6221"/>
          <a:stretch/>
        </p:blipFill>
        <p:spPr bwMode="auto">
          <a:xfrm>
            <a:off x="6828412" y="5174867"/>
            <a:ext cx="1218881" cy="990159"/>
          </a:xfrm>
          <a:prstGeom prst="rect">
            <a:avLst/>
          </a:prstGeom>
          <a:noFill/>
          <a:extLst>
            <a:ext uri="{909E8E84-426E-40DD-AFC4-6F175D3DCCD1}">
              <a14:hiddenFill xmlns:a14="http://schemas.microsoft.com/office/drawing/2010/main">
                <a:solidFill>
                  <a:srgbClr val="FFFFFF"/>
                </a:solidFill>
              </a14:hiddenFill>
            </a:ext>
          </a:extLst>
        </p:spPr>
      </p:pic>
      <p:sp>
        <p:nvSpPr>
          <p:cNvPr id="2" name="Titel 1">
            <a:extLst>
              <a:ext uri="{FF2B5EF4-FFF2-40B4-BE49-F238E27FC236}">
                <a16:creationId xmlns:a16="http://schemas.microsoft.com/office/drawing/2014/main" id="{8AB7C968-D927-48AA-89CE-028E0EF05FDD}"/>
              </a:ext>
            </a:extLst>
          </p:cNvPr>
          <p:cNvSpPr>
            <a:spLocks noGrp="1"/>
          </p:cNvSpPr>
          <p:nvPr>
            <p:ph type="title"/>
          </p:nvPr>
        </p:nvSpPr>
        <p:spPr/>
        <p:txBody>
          <a:bodyPr/>
          <a:lstStyle/>
          <a:p>
            <a:r>
              <a:rPr lang="nl-BE">
                <a:latin typeface="Calibri"/>
                <a:ea typeface="Verdana"/>
                <a:cs typeface="Calibri"/>
              </a:rPr>
              <a:t>Block Diagram </a:t>
            </a:r>
            <a:r>
              <a:rPr lang="nl-BE" err="1">
                <a:latin typeface="Calibri"/>
                <a:ea typeface="Verdana"/>
                <a:cs typeface="Calibri"/>
              </a:rPr>
              <a:t>Overview</a:t>
            </a:r>
            <a:endParaRPr lang="nl-BE"/>
          </a:p>
        </p:txBody>
      </p:sp>
      <p:sp>
        <p:nvSpPr>
          <p:cNvPr id="3" name="Tijdelijke aanduiding voor dianummer 2">
            <a:extLst>
              <a:ext uri="{FF2B5EF4-FFF2-40B4-BE49-F238E27FC236}">
                <a16:creationId xmlns:a16="http://schemas.microsoft.com/office/drawing/2014/main" id="{556F1503-8343-449B-9422-1E7E1F1AFD6C}"/>
              </a:ext>
            </a:extLst>
          </p:cNvPr>
          <p:cNvSpPr>
            <a:spLocks noGrp="1"/>
          </p:cNvSpPr>
          <p:nvPr>
            <p:ph type="sldNum" sz="quarter" idx="10"/>
          </p:nvPr>
        </p:nvSpPr>
        <p:spPr/>
        <p:txBody>
          <a:bodyPr/>
          <a:lstStyle/>
          <a:p>
            <a:fld id="{E038E271-308C-2E46-A3EC-56326F9084CC}" type="slidenum">
              <a:rPr lang="nl-BE" smtClean="0"/>
              <a:pPr/>
              <a:t>2</a:t>
            </a:fld>
            <a:endParaRPr lang="nl-BE"/>
          </a:p>
        </p:txBody>
      </p:sp>
      <p:sp>
        <p:nvSpPr>
          <p:cNvPr id="5" name="Rechthoek: afgeronde hoeken 4">
            <a:extLst>
              <a:ext uri="{FF2B5EF4-FFF2-40B4-BE49-F238E27FC236}">
                <a16:creationId xmlns:a16="http://schemas.microsoft.com/office/drawing/2014/main" id="{E87E1649-897C-4A9F-A3E3-D9CE6CFF4A62}"/>
              </a:ext>
            </a:extLst>
          </p:cNvPr>
          <p:cNvSpPr/>
          <p:nvPr/>
        </p:nvSpPr>
        <p:spPr bwMode="auto">
          <a:xfrm>
            <a:off x="522662" y="2668100"/>
            <a:ext cx="2621902" cy="2612571"/>
          </a:xfrm>
          <a:prstGeom prst="roundRect">
            <a:avLst/>
          </a:prstGeom>
          <a:solidFill>
            <a:schemeClr val="accent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180000" tIns="180000" rIns="180000" bIns="180000" rtlCol="0" anchor="ctr"/>
          <a:lstStyle/>
          <a:p>
            <a:pPr marL="0" indent="0" algn="ctr">
              <a:spcAft>
                <a:spcPts val="450"/>
              </a:spcAft>
              <a:buFont typeface="Arial" charset="0"/>
              <a:buNone/>
            </a:pPr>
            <a:endParaRPr lang="nl-BE" sz="1800" b="1" err="1">
              <a:solidFill>
                <a:schemeClr val="bg1"/>
              </a:solidFill>
              <a:latin typeface="+mn-lt"/>
              <a:ea typeface="Verdana Regular" charset="0"/>
              <a:cs typeface="Verdana Regular" charset="0"/>
              <a:sym typeface="Securitas Sans Light" charset="0"/>
            </a:endParaRPr>
          </a:p>
        </p:txBody>
      </p:sp>
      <p:sp>
        <p:nvSpPr>
          <p:cNvPr id="6" name="Rechthoek 5">
            <a:extLst>
              <a:ext uri="{FF2B5EF4-FFF2-40B4-BE49-F238E27FC236}">
                <a16:creationId xmlns:a16="http://schemas.microsoft.com/office/drawing/2014/main" id="{EC37D186-06A1-449F-AE76-B42815DB26AD}"/>
              </a:ext>
            </a:extLst>
          </p:cNvPr>
          <p:cNvSpPr/>
          <p:nvPr/>
        </p:nvSpPr>
        <p:spPr bwMode="auto">
          <a:xfrm>
            <a:off x="739598" y="3591829"/>
            <a:ext cx="874745" cy="830426"/>
          </a:xfrm>
          <a:prstGeom prst="rect">
            <a:avLst/>
          </a:prstGeom>
          <a:solidFill>
            <a:schemeClr val="accent1"/>
          </a:solidFill>
          <a:ln w="28575">
            <a:solidFill>
              <a:srgbClr val="FF0000"/>
            </a:solidFill>
          </a:ln>
          <a:extLst>
            <a:ext uri="{91240B29-F687-4f45-9708-019B960494DF}">
              <a14:hiddenLine xmlns:a14="http://schemas.microsoft.com/office/drawing/2010/main" xmlns="" w="9525">
                <a:solidFill>
                  <a:srgbClr val="000000"/>
                </a:solidFill>
                <a:miter lim="800000"/>
                <a:headEnd/>
                <a:tailEnd/>
              </a14:hiddenLine>
            </a:ext>
          </a:extLst>
        </p:spPr>
        <p:txBody>
          <a:bodyPr lIns="180000" tIns="180000" rIns="180000" bIns="180000" rtlCol="0" anchor="ctr"/>
          <a:lstStyle/>
          <a:p>
            <a:pPr marL="0" indent="0" algn="ctr">
              <a:spcAft>
                <a:spcPts val="450"/>
              </a:spcAft>
              <a:buFont typeface="Arial" charset="0"/>
              <a:buNone/>
            </a:pPr>
            <a:r>
              <a:rPr lang="nl-BE" sz="1800" b="1">
                <a:solidFill>
                  <a:schemeClr val="bg1"/>
                </a:solidFill>
                <a:latin typeface="+mn-lt"/>
                <a:ea typeface="Verdana Regular" charset="0"/>
                <a:cs typeface="Verdana Regular" charset="0"/>
                <a:sym typeface="Securitas Sans Light" charset="0"/>
              </a:rPr>
              <a:t>Logic</a:t>
            </a:r>
          </a:p>
        </p:txBody>
      </p:sp>
      <p:sp>
        <p:nvSpPr>
          <p:cNvPr id="7" name="Rechthoek 6">
            <a:extLst>
              <a:ext uri="{FF2B5EF4-FFF2-40B4-BE49-F238E27FC236}">
                <a16:creationId xmlns:a16="http://schemas.microsoft.com/office/drawing/2014/main" id="{3A45946D-B9EF-4EC2-A17C-7EE835F3CB5A}"/>
              </a:ext>
            </a:extLst>
          </p:cNvPr>
          <p:cNvSpPr/>
          <p:nvPr/>
        </p:nvSpPr>
        <p:spPr bwMode="auto">
          <a:xfrm>
            <a:off x="1942082" y="2976009"/>
            <a:ext cx="874746" cy="765111"/>
          </a:xfrm>
          <a:prstGeom prst="rect">
            <a:avLst/>
          </a:prstGeom>
          <a:solidFill>
            <a:schemeClr val="accent1"/>
          </a:solidFill>
          <a:ln w="28575">
            <a:solidFill>
              <a:srgbClr val="FF0000"/>
            </a:solidFill>
          </a:ln>
          <a:extLst>
            <a:ext uri="{91240B29-F687-4f45-9708-019B960494DF}">
              <a14:hiddenLine xmlns:a14="http://schemas.microsoft.com/office/drawing/2010/main" xmlns="" w="9525">
                <a:solidFill>
                  <a:srgbClr val="000000"/>
                </a:solidFill>
                <a:miter lim="800000"/>
                <a:headEnd/>
                <a:tailEnd/>
              </a14:hiddenLine>
            </a:ext>
          </a:extLst>
        </p:spPr>
        <p:txBody>
          <a:bodyPr lIns="180000" tIns="180000" rIns="180000" bIns="180000" rtlCol="0" anchor="ctr"/>
          <a:lstStyle/>
          <a:p>
            <a:pPr marL="0" indent="0" algn="ctr">
              <a:spcAft>
                <a:spcPts val="450"/>
              </a:spcAft>
              <a:buFont typeface="Arial" charset="0"/>
              <a:buNone/>
            </a:pPr>
            <a:r>
              <a:rPr lang="nl-BE" sz="1800" b="1">
                <a:solidFill>
                  <a:schemeClr val="bg1"/>
                </a:solidFill>
                <a:latin typeface="+mn-lt"/>
                <a:ea typeface="Verdana Regular" charset="0"/>
                <a:cs typeface="Verdana Regular" charset="0"/>
                <a:sym typeface="Securitas Sans Light" charset="0"/>
              </a:rPr>
              <a:t>BLE</a:t>
            </a:r>
          </a:p>
        </p:txBody>
      </p:sp>
      <p:sp>
        <p:nvSpPr>
          <p:cNvPr id="8" name="Rechthoek 7">
            <a:extLst>
              <a:ext uri="{FF2B5EF4-FFF2-40B4-BE49-F238E27FC236}">
                <a16:creationId xmlns:a16="http://schemas.microsoft.com/office/drawing/2014/main" id="{7F5EEA95-6822-4FBB-9F0C-FCFD65DB1F18}"/>
              </a:ext>
            </a:extLst>
          </p:cNvPr>
          <p:cNvSpPr/>
          <p:nvPr/>
        </p:nvSpPr>
        <p:spPr bwMode="auto">
          <a:xfrm>
            <a:off x="1942080" y="4052139"/>
            <a:ext cx="874746" cy="765111"/>
          </a:xfrm>
          <a:prstGeom prst="rect">
            <a:avLst/>
          </a:prstGeom>
          <a:solidFill>
            <a:schemeClr val="accent1"/>
          </a:solidFill>
          <a:ln w="28575">
            <a:solidFill>
              <a:srgbClr val="FF0000"/>
            </a:solidFill>
          </a:ln>
          <a:extLst>
            <a:ext uri="{91240B29-F687-4f45-9708-019B960494DF}">
              <a14:hiddenLine xmlns:a14="http://schemas.microsoft.com/office/drawing/2010/main" xmlns="" w="9525">
                <a:solidFill>
                  <a:srgbClr val="000000"/>
                </a:solidFill>
                <a:miter lim="800000"/>
                <a:headEnd/>
                <a:tailEnd/>
              </a14:hiddenLine>
            </a:ext>
          </a:extLst>
        </p:spPr>
        <p:txBody>
          <a:bodyPr lIns="180000" tIns="180000" rIns="180000" bIns="180000" rtlCol="0" anchor="ctr"/>
          <a:lstStyle/>
          <a:p>
            <a:pPr marL="0" indent="0" algn="ctr">
              <a:spcAft>
                <a:spcPts val="450"/>
              </a:spcAft>
              <a:buFont typeface="Arial" charset="0"/>
              <a:buNone/>
            </a:pPr>
            <a:r>
              <a:rPr lang="nl-BE" sz="1800" b="1" err="1">
                <a:solidFill>
                  <a:schemeClr val="bg1"/>
                </a:solidFill>
                <a:latin typeface="+mn-lt"/>
                <a:ea typeface="Verdana Regular" charset="0"/>
                <a:cs typeface="Verdana Regular" charset="0"/>
                <a:sym typeface="Securitas Sans Light" charset="0"/>
              </a:rPr>
              <a:t>LoRa</a:t>
            </a:r>
            <a:endParaRPr lang="nl-BE" sz="1800" b="1">
              <a:solidFill>
                <a:schemeClr val="bg1"/>
              </a:solidFill>
              <a:latin typeface="+mn-lt"/>
              <a:ea typeface="Verdana Regular" charset="0"/>
              <a:cs typeface="Verdana Regular" charset="0"/>
              <a:sym typeface="Securitas Sans Light" charset="0"/>
            </a:endParaRPr>
          </a:p>
        </p:txBody>
      </p:sp>
      <p:sp>
        <p:nvSpPr>
          <p:cNvPr id="9" name="Rechthoek: afgeronde hoeken 8">
            <a:extLst>
              <a:ext uri="{FF2B5EF4-FFF2-40B4-BE49-F238E27FC236}">
                <a16:creationId xmlns:a16="http://schemas.microsoft.com/office/drawing/2014/main" id="{4D665EE8-DD79-4CB9-B742-2D7862A7799E}"/>
              </a:ext>
            </a:extLst>
          </p:cNvPr>
          <p:cNvSpPr/>
          <p:nvPr/>
        </p:nvSpPr>
        <p:spPr bwMode="auto">
          <a:xfrm>
            <a:off x="8138311" y="1648496"/>
            <a:ext cx="1707502" cy="1116564"/>
          </a:xfrm>
          <a:prstGeom prst="roundRect">
            <a:avLst/>
          </a:prstGeom>
          <a:solidFill>
            <a:schemeClr val="accent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180000" tIns="180000" rIns="180000" bIns="180000" rtlCol="0" anchor="ctr"/>
          <a:lstStyle/>
          <a:p>
            <a:pPr marL="0" indent="0" algn="ctr">
              <a:spcAft>
                <a:spcPts val="450"/>
              </a:spcAft>
              <a:buFont typeface="Arial" charset="0"/>
              <a:buNone/>
            </a:pPr>
            <a:endParaRPr lang="nl-BE" sz="1800" b="1" err="1">
              <a:solidFill>
                <a:schemeClr val="bg1"/>
              </a:solidFill>
              <a:latin typeface="+mn-lt"/>
              <a:ea typeface="Verdana Regular" charset="0"/>
              <a:cs typeface="Verdana Regular" charset="0"/>
              <a:sym typeface="Securitas Sans Light" charset="0"/>
            </a:endParaRPr>
          </a:p>
        </p:txBody>
      </p:sp>
      <p:sp>
        <p:nvSpPr>
          <p:cNvPr id="10" name="Rechthoek: afgeronde hoeken 9">
            <a:extLst>
              <a:ext uri="{FF2B5EF4-FFF2-40B4-BE49-F238E27FC236}">
                <a16:creationId xmlns:a16="http://schemas.microsoft.com/office/drawing/2014/main" id="{A5E7B6E5-2CDB-4161-AC75-4572537BF49E}"/>
              </a:ext>
            </a:extLst>
          </p:cNvPr>
          <p:cNvSpPr/>
          <p:nvPr/>
        </p:nvSpPr>
        <p:spPr bwMode="auto">
          <a:xfrm>
            <a:off x="8264314" y="4602646"/>
            <a:ext cx="1542896" cy="1116564"/>
          </a:xfrm>
          <a:prstGeom prst="roundRect">
            <a:avLst/>
          </a:prstGeom>
          <a:solidFill>
            <a:schemeClr val="accent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180000" tIns="180000" rIns="180000" bIns="180000" rtlCol="0" anchor="ctr"/>
          <a:lstStyle/>
          <a:p>
            <a:pPr marL="0" indent="0" algn="ctr">
              <a:spcAft>
                <a:spcPts val="450"/>
              </a:spcAft>
              <a:buFont typeface="Arial" charset="0"/>
              <a:buNone/>
            </a:pPr>
            <a:endParaRPr lang="nl-BE" sz="1800" b="1">
              <a:solidFill>
                <a:schemeClr val="bg1"/>
              </a:solidFill>
              <a:latin typeface="+mn-lt"/>
              <a:ea typeface="Verdana Regular" charset="0"/>
              <a:cs typeface="Verdana Regular" charset="0"/>
              <a:sym typeface="Securitas Sans Light" charset="0"/>
            </a:endParaRPr>
          </a:p>
        </p:txBody>
      </p:sp>
      <p:sp>
        <p:nvSpPr>
          <p:cNvPr id="17" name="Rechthoek 16">
            <a:extLst>
              <a:ext uri="{FF2B5EF4-FFF2-40B4-BE49-F238E27FC236}">
                <a16:creationId xmlns:a16="http://schemas.microsoft.com/office/drawing/2014/main" id="{09BBC446-DC06-4C74-8BD5-9D9D5EACF879}"/>
              </a:ext>
            </a:extLst>
          </p:cNvPr>
          <p:cNvSpPr/>
          <p:nvPr/>
        </p:nvSpPr>
        <p:spPr bwMode="auto">
          <a:xfrm>
            <a:off x="8551569" y="1923983"/>
            <a:ext cx="874746" cy="522748"/>
          </a:xfrm>
          <a:prstGeom prst="rect">
            <a:avLst/>
          </a:prstGeom>
          <a:solidFill>
            <a:schemeClr val="accent1"/>
          </a:solidFill>
          <a:ln w="28575">
            <a:solidFill>
              <a:srgbClr val="FF0000"/>
            </a:solidFill>
          </a:ln>
          <a:extLst>
            <a:ext uri="{91240B29-F687-4f45-9708-019B960494DF}">
              <a14:hiddenLine xmlns:a14="http://schemas.microsoft.com/office/drawing/2010/main" xmlns="" w="9525">
                <a:solidFill>
                  <a:srgbClr val="000000"/>
                </a:solidFill>
                <a:miter lim="800000"/>
                <a:headEnd/>
                <a:tailEnd/>
              </a14:hiddenLine>
            </a:ext>
          </a:extLst>
        </p:spPr>
        <p:txBody>
          <a:bodyPr lIns="180000" tIns="180000" rIns="180000" bIns="180000" rtlCol="0" anchor="ctr"/>
          <a:lstStyle/>
          <a:p>
            <a:pPr marL="0" indent="0" algn="ctr">
              <a:spcAft>
                <a:spcPts val="450"/>
              </a:spcAft>
              <a:buFont typeface="Arial" charset="0"/>
              <a:buNone/>
            </a:pPr>
            <a:r>
              <a:rPr lang="nl-BE" sz="1800" b="1">
                <a:solidFill>
                  <a:schemeClr val="bg1"/>
                </a:solidFill>
                <a:latin typeface="+mn-lt"/>
                <a:ea typeface="Verdana Regular" charset="0"/>
                <a:cs typeface="Verdana Regular" charset="0"/>
                <a:sym typeface="Securitas Sans Light" charset="0"/>
              </a:rPr>
              <a:t>App</a:t>
            </a:r>
          </a:p>
        </p:txBody>
      </p:sp>
      <p:sp>
        <p:nvSpPr>
          <p:cNvPr id="18" name="Tekstvak 17">
            <a:extLst>
              <a:ext uri="{FF2B5EF4-FFF2-40B4-BE49-F238E27FC236}">
                <a16:creationId xmlns:a16="http://schemas.microsoft.com/office/drawing/2014/main" id="{95C370ED-B4C2-4075-AA40-4D040796F025}"/>
              </a:ext>
            </a:extLst>
          </p:cNvPr>
          <p:cNvSpPr txBox="1"/>
          <p:nvPr/>
        </p:nvSpPr>
        <p:spPr>
          <a:xfrm>
            <a:off x="793410" y="2210665"/>
            <a:ext cx="2077230" cy="522748"/>
          </a:xfrm>
          <a:prstGeom prst="rect">
            <a:avLst/>
          </a:prstGeom>
          <a:noFill/>
        </p:spPr>
        <p:txBody>
          <a:bodyPr wrap="square" lIns="0" tIns="0" rIns="0" bIns="0" rtlCol="0">
            <a:noAutofit/>
          </a:bodyPr>
          <a:lstStyle/>
          <a:p>
            <a:pPr marL="0" indent="0" algn="ctr">
              <a:buFont typeface="Arial" panose="020B0604020202020204" pitchFamily="34" charset="0"/>
              <a:buNone/>
            </a:pPr>
            <a:r>
              <a:rPr lang="nl-BE" sz="2800" b="1">
                <a:solidFill>
                  <a:schemeClr val="tx1"/>
                </a:solidFill>
                <a:latin typeface="+mn-lt"/>
                <a:ea typeface="Verdana" panose="020B0604030504040204" pitchFamily="34" charset="0"/>
                <a:cs typeface="Verdana" panose="020B0604030504040204" pitchFamily="34" charset="0"/>
              </a:rPr>
              <a:t>Device</a:t>
            </a:r>
          </a:p>
        </p:txBody>
      </p:sp>
      <p:sp>
        <p:nvSpPr>
          <p:cNvPr id="19" name="Tekstvak 18">
            <a:extLst>
              <a:ext uri="{FF2B5EF4-FFF2-40B4-BE49-F238E27FC236}">
                <a16:creationId xmlns:a16="http://schemas.microsoft.com/office/drawing/2014/main" id="{4A740B43-8680-4DC4-A2FA-720578E0D35F}"/>
              </a:ext>
            </a:extLst>
          </p:cNvPr>
          <p:cNvSpPr txBox="1"/>
          <p:nvPr/>
        </p:nvSpPr>
        <p:spPr>
          <a:xfrm>
            <a:off x="7914843" y="1236287"/>
            <a:ext cx="2077230" cy="522748"/>
          </a:xfrm>
          <a:prstGeom prst="rect">
            <a:avLst/>
          </a:prstGeom>
          <a:noFill/>
        </p:spPr>
        <p:txBody>
          <a:bodyPr wrap="square" lIns="0" tIns="0" rIns="0" bIns="0" rtlCol="0">
            <a:noAutofit/>
          </a:bodyPr>
          <a:lstStyle/>
          <a:p>
            <a:pPr marL="0" indent="0" algn="ctr">
              <a:buFont typeface="Arial" panose="020B0604020202020204" pitchFamily="34" charset="0"/>
              <a:buNone/>
            </a:pPr>
            <a:r>
              <a:rPr lang="nl-BE" sz="2800" b="1">
                <a:latin typeface="+mn-lt"/>
                <a:ea typeface="Verdana" panose="020B0604030504040204" pitchFamily="34" charset="0"/>
                <a:cs typeface="Verdana" panose="020B0604030504040204" pitchFamily="34" charset="0"/>
              </a:rPr>
              <a:t>Mobile Phone</a:t>
            </a:r>
            <a:endParaRPr lang="nl-BE" sz="2800" b="1">
              <a:solidFill>
                <a:schemeClr val="tx1"/>
              </a:solidFill>
              <a:latin typeface="+mn-lt"/>
              <a:ea typeface="Verdana" panose="020B0604030504040204" pitchFamily="34" charset="0"/>
              <a:cs typeface="Verdana" panose="020B0604030504040204" pitchFamily="34" charset="0"/>
            </a:endParaRPr>
          </a:p>
        </p:txBody>
      </p:sp>
      <p:pic>
        <p:nvPicPr>
          <p:cNvPr id="22" name="Afbeelding 21" descr="Bluetooth Low Energy Archieven - Niks te verbergenNiks te verbergen">
            <a:extLst>
              <a:ext uri="{FF2B5EF4-FFF2-40B4-BE49-F238E27FC236}">
                <a16:creationId xmlns:a16="http://schemas.microsoft.com/office/drawing/2014/main" id="{B13E3D63-0537-462F-848C-52E7D3227D7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198850" y="1609432"/>
            <a:ext cx="817880" cy="817880"/>
          </a:xfrm>
          <a:prstGeom prst="rect">
            <a:avLst/>
          </a:prstGeom>
          <a:noFill/>
          <a:ln>
            <a:noFill/>
          </a:ln>
        </p:spPr>
      </p:pic>
      <p:pic>
        <p:nvPicPr>
          <p:cNvPr id="23" name="Afbeelding 22" descr="LoRaWAN - 101 | Farnell">
            <a:extLst>
              <a:ext uri="{FF2B5EF4-FFF2-40B4-BE49-F238E27FC236}">
                <a16:creationId xmlns:a16="http://schemas.microsoft.com/office/drawing/2014/main" id="{65189B29-9651-463B-A065-242120FBEDE0}"/>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294844" y="5247031"/>
            <a:ext cx="1209040" cy="755650"/>
          </a:xfrm>
          <a:prstGeom prst="rect">
            <a:avLst/>
          </a:prstGeom>
          <a:noFill/>
          <a:ln>
            <a:noFill/>
          </a:ln>
        </p:spPr>
      </p:pic>
      <p:pic>
        <p:nvPicPr>
          <p:cNvPr id="31" name="Afbeelding 30">
            <a:extLst>
              <a:ext uri="{FF2B5EF4-FFF2-40B4-BE49-F238E27FC236}">
                <a16:creationId xmlns:a16="http://schemas.microsoft.com/office/drawing/2014/main" id="{43915900-D708-4DD9-96FE-CFC9AAF55940}"/>
              </a:ext>
            </a:extLst>
          </p:cNvPr>
          <p:cNvPicPr>
            <a:picLocks noChangeAspect="1"/>
          </p:cNvPicPr>
          <p:nvPr/>
        </p:nvPicPr>
        <p:blipFill>
          <a:blip r:embed="rId6"/>
          <a:stretch>
            <a:fillRect/>
          </a:stretch>
        </p:blipFill>
        <p:spPr>
          <a:xfrm>
            <a:off x="8551569" y="2925519"/>
            <a:ext cx="952221" cy="1147548"/>
          </a:xfrm>
          <a:prstGeom prst="rect">
            <a:avLst/>
          </a:prstGeom>
        </p:spPr>
      </p:pic>
      <p:cxnSp>
        <p:nvCxnSpPr>
          <p:cNvPr id="38" name="Rechte verbindingslijn met pijl 37">
            <a:extLst>
              <a:ext uri="{FF2B5EF4-FFF2-40B4-BE49-F238E27FC236}">
                <a16:creationId xmlns:a16="http://schemas.microsoft.com/office/drawing/2014/main" id="{DF0F0916-DA2B-4EAA-8529-1C6737F07CDF}"/>
              </a:ext>
            </a:extLst>
          </p:cNvPr>
          <p:cNvCxnSpPr>
            <a:cxnSpLocks/>
          </p:cNvCxnSpPr>
          <p:nvPr/>
        </p:nvCxnSpPr>
        <p:spPr>
          <a:xfrm>
            <a:off x="3116223" y="4994794"/>
            <a:ext cx="1652606" cy="161348"/>
          </a:xfrm>
          <a:prstGeom prst="straightConnector1">
            <a:avLst/>
          </a:prstGeom>
          <a:ln>
            <a:headEnd type="triangle"/>
            <a:tailEnd type="triangle"/>
          </a:ln>
        </p:spPr>
        <p:style>
          <a:lnRef idx="3">
            <a:schemeClr val="accent1"/>
          </a:lnRef>
          <a:fillRef idx="0">
            <a:schemeClr val="accent1"/>
          </a:fillRef>
          <a:effectRef idx="2">
            <a:schemeClr val="accent1"/>
          </a:effectRef>
          <a:fontRef idx="minor">
            <a:schemeClr val="tx1"/>
          </a:fontRef>
        </p:style>
      </p:cxnSp>
      <p:cxnSp>
        <p:nvCxnSpPr>
          <p:cNvPr id="39" name="Rechte verbindingslijn met pijl 38">
            <a:extLst>
              <a:ext uri="{FF2B5EF4-FFF2-40B4-BE49-F238E27FC236}">
                <a16:creationId xmlns:a16="http://schemas.microsoft.com/office/drawing/2014/main" id="{35FD9DAB-184E-4CA6-96CE-8954662FAA8E}"/>
              </a:ext>
            </a:extLst>
          </p:cNvPr>
          <p:cNvCxnSpPr>
            <a:cxnSpLocks/>
          </p:cNvCxnSpPr>
          <p:nvPr/>
        </p:nvCxnSpPr>
        <p:spPr>
          <a:xfrm flipV="1">
            <a:off x="3077269" y="2206779"/>
            <a:ext cx="5061042" cy="637991"/>
          </a:xfrm>
          <a:prstGeom prst="straightConnector1">
            <a:avLst/>
          </a:prstGeom>
          <a:ln>
            <a:headEnd type="triangle"/>
            <a:tailEnd type="triangle"/>
          </a:ln>
        </p:spPr>
        <p:style>
          <a:lnRef idx="3">
            <a:schemeClr val="accent1"/>
          </a:lnRef>
          <a:fillRef idx="0">
            <a:schemeClr val="accent1"/>
          </a:fillRef>
          <a:effectRef idx="2">
            <a:schemeClr val="accent1"/>
          </a:effectRef>
          <a:fontRef idx="minor">
            <a:schemeClr val="tx1"/>
          </a:fontRef>
        </p:style>
      </p:cxnSp>
      <p:sp>
        <p:nvSpPr>
          <p:cNvPr id="12" name="Freeform: Shape 11">
            <a:extLst>
              <a:ext uri="{FF2B5EF4-FFF2-40B4-BE49-F238E27FC236}">
                <a16:creationId xmlns:a16="http://schemas.microsoft.com/office/drawing/2014/main" id="{223EA523-F1F7-4130-AD49-CD2491F45FF2}"/>
              </a:ext>
            </a:extLst>
          </p:cNvPr>
          <p:cNvSpPr/>
          <p:nvPr/>
        </p:nvSpPr>
        <p:spPr bwMode="auto">
          <a:xfrm>
            <a:off x="1390011" y="3229128"/>
            <a:ext cx="551234" cy="363166"/>
          </a:xfrm>
          <a:custGeom>
            <a:avLst/>
            <a:gdLst>
              <a:gd name="connsiteX0" fmla="*/ 551234 w 551234"/>
              <a:gd name="connsiteY0" fmla="*/ 0 h 363166"/>
              <a:gd name="connsiteX1" fmla="*/ 0 w 551234"/>
              <a:gd name="connsiteY1" fmla="*/ 363166 h 363166"/>
              <a:gd name="connsiteX2" fmla="*/ 0 w 551234"/>
              <a:gd name="connsiteY2" fmla="*/ 363166 h 363166"/>
            </a:gdLst>
            <a:ahLst/>
            <a:cxnLst>
              <a:cxn ang="0">
                <a:pos x="connsiteX0" y="connsiteY0"/>
              </a:cxn>
              <a:cxn ang="0">
                <a:pos x="connsiteX1" y="connsiteY1"/>
              </a:cxn>
              <a:cxn ang="0">
                <a:pos x="connsiteX2" y="connsiteY2"/>
              </a:cxn>
            </a:cxnLst>
            <a:rect l="l" t="t" r="r" b="b"/>
            <a:pathLst>
              <a:path w="551234" h="363166">
                <a:moveTo>
                  <a:pt x="551234" y="0"/>
                </a:moveTo>
                <a:lnTo>
                  <a:pt x="0" y="363166"/>
                </a:lnTo>
                <a:lnTo>
                  <a:pt x="0" y="363166"/>
                </a:lnTo>
              </a:path>
            </a:pathLst>
          </a:custGeom>
          <a:noFill/>
          <a:ln>
            <a:noFill/>
          </a:ln>
          <a:extLst>
            <a:ext uri="{91240B29-F687-4f45-9708-019B960494DF}">
              <a14:hiddenLine xmlns:a14="http://schemas.microsoft.com/office/drawing/2010/main" xmlns="" w="9525">
                <a:solidFill>
                  <a:srgbClr val="000000"/>
                </a:solidFill>
                <a:miter lim="800000"/>
                <a:headEnd/>
                <a:tailEnd/>
              </a14:hiddenLine>
            </a:ext>
          </a:extLst>
        </p:spPr>
        <p:txBody>
          <a:bodyPr rtlCol="0" anchor="ctr"/>
          <a:lstStyle/>
          <a:p>
            <a:pPr algn="ctr"/>
            <a:endParaRPr lang="en-US"/>
          </a:p>
        </p:txBody>
      </p:sp>
      <p:cxnSp>
        <p:nvCxnSpPr>
          <p:cNvPr id="15" name="Connector: Elbow 14">
            <a:extLst>
              <a:ext uri="{FF2B5EF4-FFF2-40B4-BE49-F238E27FC236}">
                <a16:creationId xmlns:a16="http://schemas.microsoft.com/office/drawing/2014/main" id="{320CEDF9-D2EB-4075-825D-30C618058CB7}"/>
              </a:ext>
            </a:extLst>
          </p:cNvPr>
          <p:cNvCxnSpPr>
            <a:cxnSpLocks/>
          </p:cNvCxnSpPr>
          <p:nvPr/>
        </p:nvCxnSpPr>
        <p:spPr>
          <a:xfrm rot="10800000" flipV="1">
            <a:off x="1193550" y="3211425"/>
            <a:ext cx="747695" cy="362701"/>
          </a:xfrm>
          <a:prstGeom prst="bentConnector3">
            <a:avLst>
              <a:gd name="adj1" fmla="val 100357"/>
            </a:avLst>
          </a:prstGeom>
          <a:ln w="19050">
            <a:tailEnd type="triangle"/>
          </a:ln>
        </p:spPr>
        <p:style>
          <a:lnRef idx="1">
            <a:schemeClr val="accent3"/>
          </a:lnRef>
          <a:fillRef idx="0">
            <a:schemeClr val="accent3"/>
          </a:fillRef>
          <a:effectRef idx="0">
            <a:schemeClr val="accent3"/>
          </a:effectRef>
          <a:fontRef idx="minor">
            <a:schemeClr val="tx1"/>
          </a:fontRef>
        </p:style>
      </p:cxnSp>
      <p:cxnSp>
        <p:nvCxnSpPr>
          <p:cNvPr id="25" name="Connector: Elbow 24">
            <a:extLst>
              <a:ext uri="{FF2B5EF4-FFF2-40B4-BE49-F238E27FC236}">
                <a16:creationId xmlns:a16="http://schemas.microsoft.com/office/drawing/2014/main" id="{F654E9A0-EB54-42B7-949A-3F51977A534A}"/>
              </a:ext>
            </a:extLst>
          </p:cNvPr>
          <p:cNvCxnSpPr/>
          <p:nvPr/>
        </p:nvCxnSpPr>
        <p:spPr>
          <a:xfrm>
            <a:off x="1183916" y="4422255"/>
            <a:ext cx="747693" cy="247902"/>
          </a:xfrm>
          <a:prstGeom prst="bentConnector3">
            <a:avLst>
              <a:gd name="adj1" fmla="val 2041"/>
            </a:avLst>
          </a:prstGeom>
          <a:ln w="19050">
            <a:tailEnd type="triangle"/>
          </a:ln>
        </p:spPr>
        <p:style>
          <a:lnRef idx="1">
            <a:schemeClr val="accent3"/>
          </a:lnRef>
          <a:fillRef idx="0">
            <a:schemeClr val="accent3"/>
          </a:fillRef>
          <a:effectRef idx="0">
            <a:schemeClr val="accent3"/>
          </a:effectRef>
          <a:fontRef idx="minor">
            <a:schemeClr val="tx1"/>
          </a:fontRef>
        </p:style>
      </p:cxnSp>
      <p:sp>
        <p:nvSpPr>
          <p:cNvPr id="24" name="TextBox 23">
            <a:extLst>
              <a:ext uri="{FF2B5EF4-FFF2-40B4-BE49-F238E27FC236}">
                <a16:creationId xmlns:a16="http://schemas.microsoft.com/office/drawing/2014/main" id="{91959C65-E831-4CA2-811B-54F851019647}"/>
              </a:ext>
            </a:extLst>
          </p:cNvPr>
          <p:cNvSpPr txBox="1"/>
          <p:nvPr/>
        </p:nvSpPr>
        <p:spPr>
          <a:xfrm>
            <a:off x="1193550" y="2963523"/>
            <a:ext cx="551234" cy="126282"/>
          </a:xfrm>
          <a:prstGeom prst="rect">
            <a:avLst/>
          </a:prstGeom>
          <a:noFill/>
        </p:spPr>
        <p:txBody>
          <a:bodyPr wrap="square" lIns="0" tIns="0" rIns="0" bIns="0" rtlCol="0">
            <a:noAutofit/>
          </a:bodyPr>
          <a:lstStyle/>
          <a:p>
            <a:pPr marL="0" indent="0" algn="l">
              <a:buFont typeface="Arial" panose="020B0604020202020204" pitchFamily="34" charset="0"/>
              <a:buNone/>
            </a:pPr>
            <a:r>
              <a:rPr lang="en-US" sz="1100" b="1">
                <a:solidFill>
                  <a:schemeClr val="bg1"/>
                </a:solidFill>
                <a:latin typeface="+mn-lt"/>
                <a:ea typeface="Verdana" panose="020B0604030504040204" pitchFamily="34" charset="0"/>
                <a:cs typeface="Verdana" panose="020B0604030504040204" pitchFamily="34" charset="0"/>
              </a:rPr>
              <a:t>UART</a:t>
            </a:r>
          </a:p>
        </p:txBody>
      </p:sp>
      <p:cxnSp>
        <p:nvCxnSpPr>
          <p:cNvPr id="26" name="Rechte verbindingslijn met pijl 25">
            <a:extLst>
              <a:ext uri="{FF2B5EF4-FFF2-40B4-BE49-F238E27FC236}">
                <a16:creationId xmlns:a16="http://schemas.microsoft.com/office/drawing/2014/main" id="{B74699EF-12AE-4F37-A7D0-6149E74E50E3}"/>
              </a:ext>
            </a:extLst>
          </p:cNvPr>
          <p:cNvCxnSpPr>
            <a:cxnSpLocks/>
          </p:cNvCxnSpPr>
          <p:nvPr/>
        </p:nvCxnSpPr>
        <p:spPr>
          <a:xfrm flipV="1">
            <a:off x="9030756" y="3967829"/>
            <a:ext cx="0" cy="628261"/>
          </a:xfrm>
          <a:prstGeom prst="straightConnector1">
            <a:avLst/>
          </a:prstGeom>
          <a:ln>
            <a:headEnd type="triangle"/>
            <a:tailEnd type="triangle"/>
          </a:ln>
        </p:spPr>
        <p:style>
          <a:lnRef idx="3">
            <a:schemeClr val="accent1"/>
          </a:lnRef>
          <a:fillRef idx="0">
            <a:schemeClr val="accent1"/>
          </a:fillRef>
          <a:effectRef idx="2">
            <a:schemeClr val="accent1"/>
          </a:effectRef>
          <a:fontRef idx="minor">
            <a:schemeClr val="tx1"/>
          </a:fontRef>
        </p:style>
      </p:cxnSp>
      <p:cxnSp>
        <p:nvCxnSpPr>
          <p:cNvPr id="14" name="Rechte verbindingslijn met pijl 13">
            <a:extLst>
              <a:ext uri="{FF2B5EF4-FFF2-40B4-BE49-F238E27FC236}">
                <a16:creationId xmlns:a16="http://schemas.microsoft.com/office/drawing/2014/main" id="{3D5DD413-8F97-4836-A828-B95B3A6CAA87}"/>
              </a:ext>
            </a:extLst>
          </p:cNvPr>
          <p:cNvCxnSpPr>
            <a:cxnSpLocks/>
          </p:cNvCxnSpPr>
          <p:nvPr/>
        </p:nvCxnSpPr>
        <p:spPr>
          <a:xfrm flipV="1">
            <a:off x="9030756" y="2761072"/>
            <a:ext cx="0" cy="42222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42" name="Tekstvak 41">
            <a:extLst>
              <a:ext uri="{FF2B5EF4-FFF2-40B4-BE49-F238E27FC236}">
                <a16:creationId xmlns:a16="http://schemas.microsoft.com/office/drawing/2014/main" id="{8729BC10-EEE3-47E0-B34D-AFD0B4BBBB64}"/>
              </a:ext>
            </a:extLst>
          </p:cNvPr>
          <p:cNvSpPr txBox="1"/>
          <p:nvPr/>
        </p:nvSpPr>
        <p:spPr>
          <a:xfrm>
            <a:off x="7994925" y="5714539"/>
            <a:ext cx="2077230" cy="522748"/>
          </a:xfrm>
          <a:prstGeom prst="rect">
            <a:avLst/>
          </a:prstGeom>
          <a:noFill/>
        </p:spPr>
        <p:txBody>
          <a:bodyPr wrap="square" lIns="0" tIns="0" rIns="0" bIns="0" rtlCol="0">
            <a:noAutofit/>
          </a:bodyPr>
          <a:lstStyle/>
          <a:p>
            <a:pPr marL="0" indent="0" algn="ctr">
              <a:buFont typeface="Arial" panose="020B0604020202020204" pitchFamily="34" charset="0"/>
              <a:buNone/>
            </a:pPr>
            <a:r>
              <a:rPr lang="nl-BE" sz="2800" b="1">
                <a:latin typeface="+mn-lt"/>
                <a:ea typeface="Verdana" panose="020B0604030504040204" pitchFamily="34" charset="0"/>
                <a:cs typeface="Verdana" panose="020B0604030504040204" pitchFamily="34" charset="0"/>
              </a:rPr>
              <a:t>Backend</a:t>
            </a:r>
            <a:endParaRPr lang="nl-BE" sz="2800" b="1">
              <a:solidFill>
                <a:schemeClr val="tx1"/>
              </a:solidFill>
              <a:latin typeface="+mn-lt"/>
              <a:ea typeface="Verdana" panose="020B0604030504040204" pitchFamily="34" charset="0"/>
              <a:cs typeface="Verdana" panose="020B0604030504040204" pitchFamily="34" charset="0"/>
            </a:endParaRPr>
          </a:p>
        </p:txBody>
      </p:sp>
      <p:sp>
        <p:nvSpPr>
          <p:cNvPr id="43" name="Rechthoek 42">
            <a:extLst>
              <a:ext uri="{FF2B5EF4-FFF2-40B4-BE49-F238E27FC236}">
                <a16:creationId xmlns:a16="http://schemas.microsoft.com/office/drawing/2014/main" id="{350F1F5C-6F5E-40EC-8AE3-2AF4DD9D7193}"/>
              </a:ext>
            </a:extLst>
          </p:cNvPr>
          <p:cNvSpPr/>
          <p:nvPr/>
        </p:nvSpPr>
        <p:spPr bwMode="auto">
          <a:xfrm>
            <a:off x="8388856" y="5227446"/>
            <a:ext cx="1289381" cy="356659"/>
          </a:xfrm>
          <a:prstGeom prst="rect">
            <a:avLst/>
          </a:prstGeom>
          <a:solidFill>
            <a:schemeClr val="accent1"/>
          </a:solidFill>
          <a:ln w="28575">
            <a:solidFill>
              <a:srgbClr val="FF0000"/>
            </a:solidFill>
          </a:ln>
          <a:extLst>
            <a:ext uri="{91240B29-F687-4f45-9708-019B960494DF}">
              <a14:hiddenLine xmlns:a14="http://schemas.microsoft.com/office/drawing/2010/main" xmlns="" w="9525">
                <a:solidFill>
                  <a:srgbClr val="000000"/>
                </a:solidFill>
                <a:miter lim="800000"/>
                <a:headEnd/>
                <a:tailEnd/>
              </a14:hiddenLine>
            </a:ext>
          </a:extLst>
        </p:spPr>
        <p:txBody>
          <a:bodyPr lIns="180000" tIns="180000" rIns="180000" bIns="180000" rtlCol="0" anchor="ctr"/>
          <a:lstStyle/>
          <a:p>
            <a:pPr marL="0" indent="0" algn="ctr">
              <a:spcAft>
                <a:spcPts val="450"/>
              </a:spcAft>
              <a:buFont typeface="Arial" charset="0"/>
              <a:buNone/>
            </a:pPr>
            <a:r>
              <a:rPr lang="nl-BE" b="1" err="1">
                <a:solidFill>
                  <a:schemeClr val="bg1"/>
                </a:solidFill>
                <a:latin typeface="+mn-lt"/>
                <a:ea typeface="Verdana Regular" charset="0"/>
                <a:cs typeface="Verdana Regular" charset="0"/>
                <a:sym typeface="Securitas Sans Light" charset="0"/>
              </a:rPr>
              <a:t>FDService</a:t>
            </a:r>
            <a:endParaRPr lang="nl-BE" sz="1800" b="1">
              <a:solidFill>
                <a:schemeClr val="bg1"/>
              </a:solidFill>
              <a:latin typeface="+mn-lt"/>
              <a:ea typeface="Verdana Regular" charset="0"/>
              <a:cs typeface="Verdana Regular" charset="0"/>
              <a:sym typeface="Securitas Sans Light" charset="0"/>
            </a:endParaRPr>
          </a:p>
        </p:txBody>
      </p:sp>
      <p:sp>
        <p:nvSpPr>
          <p:cNvPr id="44" name="Rechthoek 43">
            <a:extLst>
              <a:ext uri="{FF2B5EF4-FFF2-40B4-BE49-F238E27FC236}">
                <a16:creationId xmlns:a16="http://schemas.microsoft.com/office/drawing/2014/main" id="{80E0B8BD-D9BA-4AEB-A671-BD4BFFEBF262}"/>
              </a:ext>
            </a:extLst>
          </p:cNvPr>
          <p:cNvSpPr/>
          <p:nvPr/>
        </p:nvSpPr>
        <p:spPr bwMode="auto">
          <a:xfrm>
            <a:off x="8388850" y="4740353"/>
            <a:ext cx="1289381" cy="356659"/>
          </a:xfrm>
          <a:prstGeom prst="rect">
            <a:avLst/>
          </a:prstGeom>
          <a:solidFill>
            <a:schemeClr val="accent1"/>
          </a:solidFill>
          <a:ln w="28575">
            <a:solidFill>
              <a:srgbClr val="FF0000"/>
            </a:solidFill>
          </a:ln>
          <a:extLst>
            <a:ext uri="{91240B29-F687-4f45-9708-019B960494DF}">
              <a14:hiddenLine xmlns:a14="http://schemas.microsoft.com/office/drawing/2010/main" xmlns="" w="9525">
                <a:solidFill>
                  <a:srgbClr val="000000"/>
                </a:solidFill>
                <a:miter lim="800000"/>
                <a:headEnd/>
                <a:tailEnd/>
              </a14:hiddenLine>
            </a:ext>
          </a:extLst>
        </p:spPr>
        <p:txBody>
          <a:bodyPr lIns="180000" tIns="180000" rIns="180000" bIns="180000" rtlCol="0" anchor="ctr"/>
          <a:lstStyle/>
          <a:p>
            <a:pPr marL="0" indent="0" algn="ctr">
              <a:spcAft>
                <a:spcPts val="450"/>
              </a:spcAft>
              <a:buFont typeface="Arial" charset="0"/>
              <a:buNone/>
            </a:pPr>
            <a:r>
              <a:rPr lang="nl-BE" sz="1800" b="1">
                <a:solidFill>
                  <a:schemeClr val="bg1"/>
                </a:solidFill>
                <a:latin typeface="+mn-lt"/>
                <a:ea typeface="Verdana Regular" charset="0"/>
                <a:cs typeface="Verdana Regular" charset="0"/>
                <a:sym typeface="Securitas Sans Light" charset="0"/>
              </a:rPr>
              <a:t>API</a:t>
            </a:r>
          </a:p>
        </p:txBody>
      </p:sp>
      <p:sp>
        <p:nvSpPr>
          <p:cNvPr id="47" name="Rechthoek: afgeronde hoeken 46">
            <a:extLst>
              <a:ext uri="{FF2B5EF4-FFF2-40B4-BE49-F238E27FC236}">
                <a16:creationId xmlns:a16="http://schemas.microsoft.com/office/drawing/2014/main" id="{6AE75AB7-BFBB-47E5-9668-E9D4D105FBEC}"/>
              </a:ext>
            </a:extLst>
          </p:cNvPr>
          <p:cNvSpPr/>
          <p:nvPr/>
        </p:nvSpPr>
        <p:spPr bwMode="auto">
          <a:xfrm>
            <a:off x="4768829" y="4603948"/>
            <a:ext cx="1707502" cy="1116564"/>
          </a:xfrm>
          <a:prstGeom prst="roundRect">
            <a:avLst/>
          </a:prstGeom>
          <a:solidFill>
            <a:schemeClr val="accent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180000" tIns="180000" rIns="180000" bIns="180000" rtlCol="0" anchor="ctr"/>
          <a:lstStyle/>
          <a:p>
            <a:pPr marL="0" indent="0" algn="ctr">
              <a:spcAft>
                <a:spcPts val="450"/>
              </a:spcAft>
              <a:buFont typeface="Arial" charset="0"/>
              <a:buNone/>
            </a:pPr>
            <a:endParaRPr lang="nl-BE" sz="1800" b="1" err="1">
              <a:solidFill>
                <a:schemeClr val="bg1"/>
              </a:solidFill>
              <a:latin typeface="+mn-lt"/>
              <a:ea typeface="Verdana Regular" charset="0"/>
              <a:cs typeface="Verdana Regular" charset="0"/>
              <a:sym typeface="Securitas Sans Light" charset="0"/>
            </a:endParaRPr>
          </a:p>
        </p:txBody>
      </p:sp>
      <p:sp>
        <p:nvSpPr>
          <p:cNvPr id="46" name="Rechthoek 45">
            <a:extLst>
              <a:ext uri="{FF2B5EF4-FFF2-40B4-BE49-F238E27FC236}">
                <a16:creationId xmlns:a16="http://schemas.microsoft.com/office/drawing/2014/main" id="{83FC45CC-A8D3-48E2-AEFE-909FD5DF0B06}"/>
              </a:ext>
            </a:extLst>
          </p:cNvPr>
          <p:cNvSpPr/>
          <p:nvPr/>
        </p:nvSpPr>
        <p:spPr bwMode="auto">
          <a:xfrm>
            <a:off x="4969929" y="4740353"/>
            <a:ext cx="1289381" cy="843753"/>
          </a:xfrm>
          <a:prstGeom prst="rect">
            <a:avLst/>
          </a:prstGeom>
          <a:solidFill>
            <a:schemeClr val="accent1"/>
          </a:solidFill>
          <a:ln w="28575">
            <a:solidFill>
              <a:srgbClr val="FF0000"/>
            </a:solidFill>
          </a:ln>
          <a:extLst>
            <a:ext uri="{91240B29-F687-4f45-9708-019B960494DF}">
              <a14:hiddenLine xmlns:a14="http://schemas.microsoft.com/office/drawing/2010/main" xmlns="" w="9525">
                <a:solidFill>
                  <a:srgbClr val="000000"/>
                </a:solidFill>
                <a:miter lim="800000"/>
                <a:headEnd/>
                <a:tailEnd/>
              </a14:hiddenLine>
            </a:ext>
          </a:extLst>
        </p:spPr>
        <p:txBody>
          <a:bodyPr lIns="180000" tIns="180000" rIns="180000" bIns="180000" rtlCol="0" anchor="ctr"/>
          <a:lstStyle/>
          <a:p>
            <a:pPr marL="0" indent="0" algn="ctr">
              <a:spcAft>
                <a:spcPts val="450"/>
              </a:spcAft>
              <a:buFont typeface="Arial" charset="0"/>
              <a:buNone/>
            </a:pPr>
            <a:r>
              <a:rPr lang="nl-BE" b="1">
                <a:solidFill>
                  <a:schemeClr val="bg1"/>
                </a:solidFill>
                <a:latin typeface="+mn-lt"/>
                <a:ea typeface="Verdana Regular" charset="0"/>
                <a:cs typeface="Verdana Regular" charset="0"/>
                <a:sym typeface="Securitas Sans Light" charset="0"/>
              </a:rPr>
              <a:t>TTN Cloud</a:t>
            </a:r>
            <a:endParaRPr lang="nl-BE" sz="1800" b="1">
              <a:solidFill>
                <a:schemeClr val="bg1"/>
              </a:solidFill>
              <a:latin typeface="+mn-lt"/>
              <a:ea typeface="Verdana Regular" charset="0"/>
              <a:cs typeface="Verdana Regular" charset="0"/>
              <a:sym typeface="Securitas Sans Light" charset="0"/>
            </a:endParaRPr>
          </a:p>
        </p:txBody>
      </p:sp>
      <p:sp>
        <p:nvSpPr>
          <p:cNvPr id="65" name="Tekstvak 64">
            <a:extLst>
              <a:ext uri="{FF2B5EF4-FFF2-40B4-BE49-F238E27FC236}">
                <a16:creationId xmlns:a16="http://schemas.microsoft.com/office/drawing/2014/main" id="{541C7E8F-BDF0-4F20-BE52-4A3CA606BEFC}"/>
              </a:ext>
            </a:extLst>
          </p:cNvPr>
          <p:cNvSpPr txBox="1"/>
          <p:nvPr/>
        </p:nvSpPr>
        <p:spPr>
          <a:xfrm>
            <a:off x="7850673" y="3395393"/>
            <a:ext cx="952222" cy="522748"/>
          </a:xfrm>
          <a:prstGeom prst="rect">
            <a:avLst/>
          </a:prstGeom>
          <a:noFill/>
        </p:spPr>
        <p:txBody>
          <a:bodyPr wrap="square" lIns="0" tIns="0" rIns="0" bIns="0" rtlCol="0">
            <a:noAutofit/>
          </a:bodyPr>
          <a:lstStyle/>
          <a:p>
            <a:pPr marL="0" indent="0" algn="ctr">
              <a:buFont typeface="Arial" panose="020B0604020202020204" pitchFamily="34" charset="0"/>
              <a:buNone/>
            </a:pPr>
            <a:r>
              <a:rPr lang="nl-BE" sz="2800" b="1">
                <a:solidFill>
                  <a:schemeClr val="tx1"/>
                </a:solidFill>
                <a:latin typeface="+mn-lt"/>
                <a:ea typeface="Verdana" panose="020B0604030504040204" pitchFamily="34" charset="0"/>
                <a:cs typeface="Verdana" panose="020B0604030504040204" pitchFamily="34" charset="0"/>
              </a:rPr>
              <a:t>FCM</a:t>
            </a:r>
          </a:p>
        </p:txBody>
      </p:sp>
      <p:cxnSp>
        <p:nvCxnSpPr>
          <p:cNvPr id="72" name="Rechte verbindingslijn met pijl 71">
            <a:extLst>
              <a:ext uri="{FF2B5EF4-FFF2-40B4-BE49-F238E27FC236}">
                <a16:creationId xmlns:a16="http://schemas.microsoft.com/office/drawing/2014/main" id="{4641AE87-A5CC-4AFB-B492-5962E0CC24AB}"/>
              </a:ext>
            </a:extLst>
          </p:cNvPr>
          <p:cNvCxnSpPr>
            <a:cxnSpLocks/>
          </p:cNvCxnSpPr>
          <p:nvPr/>
        </p:nvCxnSpPr>
        <p:spPr>
          <a:xfrm>
            <a:off x="6476331" y="5156142"/>
            <a:ext cx="1787983" cy="4786"/>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6" name="Verbindingslijn: gekromd 15">
            <a:extLst>
              <a:ext uri="{FF2B5EF4-FFF2-40B4-BE49-F238E27FC236}">
                <a16:creationId xmlns:a16="http://schemas.microsoft.com/office/drawing/2014/main" id="{2BF4877B-F2AA-42C3-8C2D-3DF4C3022EB9}"/>
              </a:ext>
            </a:extLst>
          </p:cNvPr>
          <p:cNvCxnSpPr>
            <a:cxnSpLocks/>
          </p:cNvCxnSpPr>
          <p:nvPr/>
        </p:nvCxnSpPr>
        <p:spPr>
          <a:xfrm flipH="1">
            <a:off x="9807210" y="2206778"/>
            <a:ext cx="38603" cy="2954150"/>
          </a:xfrm>
          <a:prstGeom prst="curvedConnector3">
            <a:avLst>
              <a:gd name="adj1" fmla="val -2570194"/>
            </a:avLst>
          </a:prstGeom>
          <a:ln>
            <a:headEnd type="triangle"/>
            <a:tailEnd type="triangle"/>
          </a:ln>
        </p:spPr>
        <p:style>
          <a:lnRef idx="3">
            <a:schemeClr val="dk1"/>
          </a:lnRef>
          <a:fillRef idx="0">
            <a:schemeClr val="dk1"/>
          </a:fillRef>
          <a:effectRef idx="2">
            <a:schemeClr val="dk1"/>
          </a:effectRef>
          <a:fontRef idx="minor">
            <a:schemeClr val="tx1"/>
          </a:fontRef>
        </p:style>
      </p:cxnSp>
      <p:pic>
        <p:nvPicPr>
          <p:cNvPr id="36" name="Picture 2" descr="Rest API icon PNG and SVG Vector Free Download">
            <a:extLst>
              <a:ext uri="{FF2B5EF4-FFF2-40B4-BE49-F238E27FC236}">
                <a16:creationId xmlns:a16="http://schemas.microsoft.com/office/drawing/2014/main" id="{26876AE4-3BC4-4151-BBC6-943ADD07FE8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904940" y="3268579"/>
            <a:ext cx="967538" cy="7917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25520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E955C6B-146E-45C7-B067-E95E62EFA34C}"/>
              </a:ext>
            </a:extLst>
          </p:cNvPr>
          <p:cNvSpPr>
            <a:spLocks noGrp="1"/>
          </p:cNvSpPr>
          <p:nvPr>
            <p:ph type="title"/>
          </p:nvPr>
        </p:nvSpPr>
        <p:spPr>
          <a:xfrm>
            <a:off x="3866560" y="2746374"/>
            <a:ext cx="4458879" cy="1325563"/>
          </a:xfrm>
        </p:spPr>
        <p:txBody>
          <a:bodyPr>
            <a:normAutofit/>
          </a:bodyPr>
          <a:lstStyle/>
          <a:p>
            <a:r>
              <a:rPr lang="nl-BE" sz="4800">
                <a:latin typeface="Calibri"/>
              </a:rPr>
              <a:t>Power </a:t>
            </a:r>
            <a:r>
              <a:rPr lang="nl-BE" sz="4800" err="1">
                <a:latin typeface="Calibri"/>
              </a:rPr>
              <a:t>Profiling</a:t>
            </a:r>
            <a:endParaRPr lang="nl-BE" sz="4800"/>
          </a:p>
        </p:txBody>
      </p:sp>
      <p:sp>
        <p:nvSpPr>
          <p:cNvPr id="3" name="Tijdelijke aanduiding voor tekst 2">
            <a:extLst>
              <a:ext uri="{FF2B5EF4-FFF2-40B4-BE49-F238E27FC236}">
                <a16:creationId xmlns:a16="http://schemas.microsoft.com/office/drawing/2014/main" id="{927204FC-B931-42ED-B0E7-2F94378A3394}"/>
              </a:ext>
            </a:extLst>
          </p:cNvPr>
          <p:cNvSpPr>
            <a:spLocks noGrp="1"/>
          </p:cNvSpPr>
          <p:nvPr>
            <p:ph type="body" sz="quarter" idx="10"/>
          </p:nvPr>
        </p:nvSpPr>
        <p:spPr/>
        <p:txBody>
          <a:bodyPr/>
          <a:lstStyle/>
          <a:p>
            <a:endParaRPr lang="nl-BE"/>
          </a:p>
        </p:txBody>
      </p:sp>
    </p:spTree>
    <p:extLst>
      <p:ext uri="{BB962C8B-B14F-4D97-AF65-F5344CB8AC3E}">
        <p14:creationId xmlns:p14="http://schemas.microsoft.com/office/powerpoint/2010/main" val="26542553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C5AFC8B-74CB-45F2-B985-2486974FF220}"/>
              </a:ext>
            </a:extLst>
          </p:cNvPr>
          <p:cNvSpPr>
            <a:spLocks noGrp="1"/>
          </p:cNvSpPr>
          <p:nvPr>
            <p:ph type="title"/>
          </p:nvPr>
        </p:nvSpPr>
        <p:spPr/>
        <p:txBody>
          <a:bodyPr/>
          <a:lstStyle/>
          <a:p>
            <a:r>
              <a:rPr lang="nl-BE"/>
              <a:t>Power </a:t>
            </a:r>
            <a:r>
              <a:rPr lang="nl-BE" err="1"/>
              <a:t>Profiling</a:t>
            </a:r>
            <a:r>
              <a:rPr lang="nl-BE"/>
              <a:t>: Active (reading + </a:t>
            </a:r>
            <a:r>
              <a:rPr lang="nl-BE" err="1"/>
              <a:t>LoRaWAN</a:t>
            </a:r>
            <a:r>
              <a:rPr lang="nl-BE"/>
              <a:t> </a:t>
            </a:r>
            <a:r>
              <a:rPr lang="nl-BE" err="1"/>
              <a:t>msg</a:t>
            </a:r>
            <a:r>
              <a:rPr lang="nl-BE"/>
              <a:t>)</a:t>
            </a:r>
          </a:p>
        </p:txBody>
      </p:sp>
      <p:sp>
        <p:nvSpPr>
          <p:cNvPr id="3" name="Tijdelijke aanduiding voor dianummer 2">
            <a:extLst>
              <a:ext uri="{FF2B5EF4-FFF2-40B4-BE49-F238E27FC236}">
                <a16:creationId xmlns:a16="http://schemas.microsoft.com/office/drawing/2014/main" id="{48FA895C-976E-4C7D-BFCC-0A492FD165EC}"/>
              </a:ext>
            </a:extLst>
          </p:cNvPr>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E038E271-308C-2E46-A3EC-56326F9084CC}" type="slidenum">
              <a:rPr kumimoji="0" lang="nl-BE" sz="1000" b="0" i="0" u="none" strike="noStrike" kern="1200" cap="none" spc="0" normalizeH="0" baseline="0" noProof="0" smtClean="0">
                <a:ln>
                  <a:noFill/>
                </a:ln>
                <a:solidFill>
                  <a:srgbClr val="002E65"/>
                </a:solidFill>
                <a:effectLst/>
                <a:uLnTx/>
                <a:uFillTx/>
                <a:latin typeface="Calibri Light" panose="020F0302020204030204" pitchFamily="34" charset="0"/>
                <a:ea typeface="+mn-ea"/>
              </a:rPr>
              <a:pPr marL="0" marR="0" lvl="0" indent="0" algn="r" defTabSz="914400" rtl="0" eaLnBrk="0" fontAlgn="base" latinLnBrk="0" hangingPunct="0">
                <a:lnSpc>
                  <a:spcPct val="100000"/>
                </a:lnSpc>
                <a:spcBef>
                  <a:spcPct val="0"/>
                </a:spcBef>
                <a:spcAft>
                  <a:spcPct val="0"/>
                </a:spcAft>
                <a:buClrTx/>
                <a:buSzTx/>
                <a:buFontTx/>
                <a:buNone/>
                <a:tabLst/>
                <a:defRPr/>
              </a:pPr>
              <a:t>21</a:t>
            </a:fld>
            <a:endParaRPr kumimoji="0" lang="nl-BE" sz="1000" b="0" i="0" u="none" strike="noStrike" kern="1200" cap="none" spc="0" normalizeH="0" baseline="0" noProof="0">
              <a:ln>
                <a:noFill/>
              </a:ln>
              <a:solidFill>
                <a:srgbClr val="002E65"/>
              </a:solidFill>
              <a:effectLst/>
              <a:uLnTx/>
              <a:uFillTx/>
              <a:latin typeface="Calibri Light" panose="020F0302020204030204" pitchFamily="34" charset="0"/>
              <a:ea typeface="+mn-ea"/>
            </a:endParaRPr>
          </a:p>
        </p:txBody>
      </p:sp>
      <p:sp>
        <p:nvSpPr>
          <p:cNvPr id="4" name="Tijdelijke aanduiding voor tekst 3">
            <a:extLst>
              <a:ext uri="{FF2B5EF4-FFF2-40B4-BE49-F238E27FC236}">
                <a16:creationId xmlns:a16="http://schemas.microsoft.com/office/drawing/2014/main" id="{23E88DD8-4BAA-492A-B853-BB84E49C8DA9}"/>
              </a:ext>
            </a:extLst>
          </p:cNvPr>
          <p:cNvSpPr>
            <a:spLocks noGrp="1"/>
          </p:cNvSpPr>
          <p:nvPr>
            <p:ph type="body" sz="quarter" idx="11"/>
          </p:nvPr>
        </p:nvSpPr>
        <p:spPr/>
        <p:txBody>
          <a:bodyPr/>
          <a:lstStyle/>
          <a:p>
            <a:endParaRPr lang="en-GB"/>
          </a:p>
          <a:p>
            <a:endParaRPr lang="nl-BE"/>
          </a:p>
        </p:txBody>
      </p:sp>
      <p:pic>
        <p:nvPicPr>
          <p:cNvPr id="8" name="Afbeelding 7">
            <a:extLst>
              <a:ext uri="{FF2B5EF4-FFF2-40B4-BE49-F238E27FC236}">
                <a16:creationId xmlns:a16="http://schemas.microsoft.com/office/drawing/2014/main" id="{3F8041BB-37E1-4FB3-82AF-AA2B02235BEC}"/>
              </a:ext>
            </a:extLst>
          </p:cNvPr>
          <p:cNvPicPr>
            <a:picLocks noChangeAspect="1"/>
          </p:cNvPicPr>
          <p:nvPr/>
        </p:nvPicPr>
        <p:blipFill>
          <a:blip r:embed="rId3"/>
          <a:stretch>
            <a:fillRect/>
          </a:stretch>
        </p:blipFill>
        <p:spPr>
          <a:xfrm>
            <a:off x="623887" y="1421578"/>
            <a:ext cx="10248375" cy="4822542"/>
          </a:xfrm>
          <a:prstGeom prst="rect">
            <a:avLst/>
          </a:prstGeom>
        </p:spPr>
      </p:pic>
    </p:spTree>
    <p:extLst>
      <p:ext uri="{BB962C8B-B14F-4D97-AF65-F5344CB8AC3E}">
        <p14:creationId xmlns:p14="http://schemas.microsoft.com/office/powerpoint/2010/main" val="27106983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C5AFC8B-74CB-45F2-B985-2486974FF220}"/>
              </a:ext>
            </a:extLst>
          </p:cNvPr>
          <p:cNvSpPr>
            <a:spLocks noGrp="1"/>
          </p:cNvSpPr>
          <p:nvPr>
            <p:ph type="title"/>
          </p:nvPr>
        </p:nvSpPr>
        <p:spPr/>
        <p:txBody>
          <a:bodyPr/>
          <a:lstStyle/>
          <a:p>
            <a:r>
              <a:rPr lang="nl-BE"/>
              <a:t>Power </a:t>
            </a:r>
            <a:r>
              <a:rPr lang="nl-BE" err="1"/>
              <a:t>Profiling</a:t>
            </a:r>
            <a:r>
              <a:rPr lang="nl-BE"/>
              <a:t>: Sleep</a:t>
            </a:r>
          </a:p>
        </p:txBody>
      </p:sp>
      <p:sp>
        <p:nvSpPr>
          <p:cNvPr id="3" name="Tijdelijke aanduiding voor dianummer 2">
            <a:extLst>
              <a:ext uri="{FF2B5EF4-FFF2-40B4-BE49-F238E27FC236}">
                <a16:creationId xmlns:a16="http://schemas.microsoft.com/office/drawing/2014/main" id="{48FA895C-976E-4C7D-BFCC-0A492FD165EC}"/>
              </a:ext>
            </a:extLst>
          </p:cNvPr>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E038E271-308C-2E46-A3EC-56326F9084CC}" type="slidenum">
              <a:rPr kumimoji="0" lang="nl-BE" sz="1000" b="0" i="0" u="none" strike="noStrike" kern="1200" cap="none" spc="0" normalizeH="0" baseline="0" noProof="0" smtClean="0">
                <a:ln>
                  <a:noFill/>
                </a:ln>
                <a:solidFill>
                  <a:srgbClr val="002E65"/>
                </a:solidFill>
                <a:effectLst/>
                <a:uLnTx/>
                <a:uFillTx/>
                <a:latin typeface="Calibri Light" panose="020F0302020204030204" pitchFamily="34" charset="0"/>
                <a:ea typeface="+mn-ea"/>
              </a:rPr>
              <a:pPr marL="0" marR="0" lvl="0" indent="0" algn="r" defTabSz="914400" rtl="0" eaLnBrk="0" fontAlgn="base" latinLnBrk="0" hangingPunct="0">
                <a:lnSpc>
                  <a:spcPct val="100000"/>
                </a:lnSpc>
                <a:spcBef>
                  <a:spcPct val="0"/>
                </a:spcBef>
                <a:spcAft>
                  <a:spcPct val="0"/>
                </a:spcAft>
                <a:buClrTx/>
                <a:buSzTx/>
                <a:buFontTx/>
                <a:buNone/>
                <a:tabLst/>
                <a:defRPr/>
              </a:pPr>
              <a:t>22</a:t>
            </a:fld>
            <a:endParaRPr kumimoji="0" lang="nl-BE" sz="1000" b="0" i="0" u="none" strike="noStrike" kern="1200" cap="none" spc="0" normalizeH="0" baseline="0" noProof="0">
              <a:ln>
                <a:noFill/>
              </a:ln>
              <a:solidFill>
                <a:srgbClr val="002E65"/>
              </a:solidFill>
              <a:effectLst/>
              <a:uLnTx/>
              <a:uFillTx/>
              <a:latin typeface="Calibri Light" panose="020F0302020204030204" pitchFamily="34" charset="0"/>
              <a:ea typeface="+mn-ea"/>
            </a:endParaRPr>
          </a:p>
        </p:txBody>
      </p:sp>
      <p:sp>
        <p:nvSpPr>
          <p:cNvPr id="4" name="Tijdelijke aanduiding voor tekst 3">
            <a:extLst>
              <a:ext uri="{FF2B5EF4-FFF2-40B4-BE49-F238E27FC236}">
                <a16:creationId xmlns:a16="http://schemas.microsoft.com/office/drawing/2014/main" id="{23E88DD8-4BAA-492A-B853-BB84E49C8DA9}"/>
              </a:ext>
            </a:extLst>
          </p:cNvPr>
          <p:cNvSpPr>
            <a:spLocks noGrp="1"/>
          </p:cNvSpPr>
          <p:nvPr>
            <p:ph type="body" sz="quarter" idx="11"/>
          </p:nvPr>
        </p:nvSpPr>
        <p:spPr/>
        <p:txBody>
          <a:bodyPr/>
          <a:lstStyle/>
          <a:p>
            <a:endParaRPr lang="en-GB"/>
          </a:p>
          <a:p>
            <a:endParaRPr lang="nl-BE"/>
          </a:p>
        </p:txBody>
      </p:sp>
      <p:sp>
        <p:nvSpPr>
          <p:cNvPr id="7" name="Tijdelijke aanduiding voor tekst 3">
            <a:extLst>
              <a:ext uri="{FF2B5EF4-FFF2-40B4-BE49-F238E27FC236}">
                <a16:creationId xmlns:a16="http://schemas.microsoft.com/office/drawing/2014/main" id="{F8978EC4-6FE6-4508-9903-6C24FA26C444}"/>
              </a:ext>
            </a:extLst>
          </p:cNvPr>
          <p:cNvSpPr txBox="1">
            <a:spLocks/>
          </p:cNvSpPr>
          <p:nvPr/>
        </p:nvSpPr>
        <p:spPr>
          <a:xfrm>
            <a:off x="776288" y="1668780"/>
            <a:ext cx="10944225" cy="4720907"/>
          </a:xfrm>
          <a:prstGeom prst="rect">
            <a:avLst/>
          </a:prstGeom>
        </p:spPr>
        <p:txBody>
          <a:bodyPr vert="horz" lIns="0" tIns="0" rIns="0" bIns="0" rtlCol="0" anchor="t">
            <a:normAutofit/>
          </a:bodyPr>
          <a:lstStyle>
            <a:lvl1pPr marL="268288" indent="-268288" algn="l" defTabSz="1217054" rtl="0" eaLnBrk="1" fontAlgn="base" hangingPunct="1">
              <a:spcBef>
                <a:spcPct val="20000"/>
              </a:spcBef>
              <a:spcAft>
                <a:spcPct val="0"/>
              </a:spcAft>
              <a:buClr>
                <a:schemeClr val="accent2"/>
              </a:buClr>
              <a:buSzPct val="75000"/>
              <a:buFont typeface="Wingdings" panose="05000000000000000000" pitchFamily="2" charset="2"/>
              <a:buChar char="§"/>
              <a:defRPr sz="2800" b="1" i="0" kern="1200">
                <a:solidFill>
                  <a:schemeClr val="tx1"/>
                </a:solidFill>
                <a:latin typeface="+mn-lt"/>
                <a:ea typeface="Verdana" charset="0"/>
                <a:cs typeface="Calibri Light" panose="020F0302020204030204" pitchFamily="34" charset="0"/>
              </a:defRPr>
            </a:lvl1pPr>
            <a:lvl2pPr marL="628650" indent="-268288" algn="l" defTabSz="1217054" rtl="0" eaLnBrk="1" fontAlgn="base" hangingPunct="1">
              <a:spcBef>
                <a:spcPct val="20000"/>
              </a:spcBef>
              <a:spcAft>
                <a:spcPct val="0"/>
              </a:spcAft>
              <a:buClr>
                <a:schemeClr val="accent1"/>
              </a:buClr>
              <a:buSzPct val="75000"/>
              <a:buFont typeface="Wingdings" panose="05000000000000000000" pitchFamily="2" charset="2"/>
              <a:buChar char="§"/>
              <a:defRPr sz="2400" kern="1200">
                <a:solidFill>
                  <a:schemeClr val="tx1"/>
                </a:solidFill>
                <a:latin typeface="+mn-lt"/>
                <a:ea typeface="Verdana" charset="0"/>
                <a:cs typeface="Calibri" panose="020F0502020204030204" pitchFamily="34" charset="0"/>
              </a:defRPr>
            </a:lvl2pPr>
            <a:lvl3pPr marL="987425" indent="-268288" algn="l" defTabSz="1217054" rtl="0" eaLnBrk="1" fontAlgn="base" hangingPunct="1">
              <a:spcBef>
                <a:spcPct val="20000"/>
              </a:spcBef>
              <a:spcAft>
                <a:spcPct val="0"/>
              </a:spcAft>
              <a:buClr>
                <a:schemeClr val="accent1"/>
              </a:buClr>
              <a:buFont typeface="Arial" panose="020B0604020202020204" pitchFamily="34" charset="0"/>
              <a:buChar char="•"/>
              <a:defRPr sz="2000" kern="1200">
                <a:solidFill>
                  <a:schemeClr val="tx1"/>
                </a:solidFill>
                <a:latin typeface="+mn-lt"/>
                <a:ea typeface="Verdana" charset="0"/>
                <a:cs typeface="Calibri" panose="020F0502020204030204" pitchFamily="34" charset="0"/>
              </a:defRPr>
            </a:lvl3pPr>
            <a:lvl4pPr marL="1347788" indent="-268288" algn="l" defTabSz="1217054" rtl="0" eaLnBrk="1" fontAlgn="base" hangingPunct="1">
              <a:spcBef>
                <a:spcPct val="20000"/>
              </a:spcBef>
              <a:spcAft>
                <a:spcPct val="0"/>
              </a:spcAft>
              <a:buClr>
                <a:schemeClr val="accent1"/>
              </a:buClr>
              <a:buFont typeface="Arial" panose="020B0604020202020204" pitchFamily="34" charset="0"/>
              <a:buChar char="•"/>
              <a:defRPr sz="1800" kern="1200">
                <a:solidFill>
                  <a:schemeClr val="tx1"/>
                </a:solidFill>
                <a:latin typeface="+mn-lt"/>
                <a:ea typeface="Verdana" charset="0"/>
                <a:cs typeface="Calibri" panose="020F0502020204030204" pitchFamily="34" charset="0"/>
              </a:defRPr>
            </a:lvl4pPr>
            <a:lvl5pPr marL="1700213" indent="-268288" algn="l" defTabSz="1217054" rtl="0" eaLnBrk="1" fontAlgn="base" hangingPunct="1">
              <a:spcBef>
                <a:spcPct val="20000"/>
              </a:spcBef>
              <a:spcAft>
                <a:spcPct val="0"/>
              </a:spcAft>
              <a:buClr>
                <a:schemeClr val="accent1"/>
              </a:buClr>
              <a:buFont typeface="Arial" panose="020B0604020202020204" pitchFamily="34" charset="0"/>
              <a:buChar char="•"/>
              <a:defRPr sz="1800" kern="1200">
                <a:solidFill>
                  <a:schemeClr val="tx1"/>
                </a:solidFill>
                <a:latin typeface="+mn-lt"/>
                <a:ea typeface="Verdana" charset="0"/>
                <a:cs typeface="Calibri" panose="020F0502020204030204" pitchFamily="34" charset="0"/>
              </a:defRPr>
            </a:lvl5pPr>
            <a:lvl6pPr marL="2076450" indent="-285750" algn="l" defTabSz="121914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6pPr>
            <a:lvl7pPr marL="2441575" indent="-285750" algn="l" defTabSz="1219140" rtl="0" eaLnBrk="1" latinLnBrk="0" hangingPunct="1">
              <a:spcBef>
                <a:spcPct val="20000"/>
              </a:spcBef>
              <a:buFont typeface="Arial" panose="020B0604020202020204" pitchFamily="34" charset="0"/>
              <a:buChar char="•"/>
              <a:defRPr lang="nl-BE" sz="1800" kern="1200" dirty="0" err="1" smtClean="0">
                <a:solidFill>
                  <a:schemeClr val="tx1"/>
                </a:solidFill>
                <a:latin typeface="+mn-lt"/>
                <a:ea typeface="+mn-ea"/>
                <a:cs typeface="+mn-cs"/>
              </a:defRPr>
            </a:lvl7pPr>
            <a:lvl8pPr marL="2795587" indent="-285750" algn="l" defTabSz="121914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8pPr>
            <a:lvl9pPr marL="3160712" indent="-285750" algn="l" defTabSz="121914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nl-BE" b="1">
              <a:cs typeface="Calibri Light"/>
            </a:endParaRPr>
          </a:p>
          <a:p>
            <a:pPr marL="360680" lvl="1" indent="0">
              <a:buNone/>
            </a:pPr>
            <a:endParaRPr lang="nl-BE" b="1">
              <a:cs typeface="Calibri Light"/>
            </a:endParaRPr>
          </a:p>
          <a:p>
            <a:pPr lvl="1" indent="-267970"/>
            <a:endParaRPr lang="nl-BE"/>
          </a:p>
        </p:txBody>
      </p:sp>
      <p:pic>
        <p:nvPicPr>
          <p:cNvPr id="8" name="Picture 8">
            <a:extLst>
              <a:ext uri="{FF2B5EF4-FFF2-40B4-BE49-F238E27FC236}">
                <a16:creationId xmlns:a16="http://schemas.microsoft.com/office/drawing/2014/main" id="{47D191BE-81EB-44ED-8D8E-D628EB0A374A}"/>
              </a:ext>
            </a:extLst>
          </p:cNvPr>
          <p:cNvPicPr>
            <a:picLocks noChangeAspect="1"/>
          </p:cNvPicPr>
          <p:nvPr/>
        </p:nvPicPr>
        <p:blipFill>
          <a:blip r:embed="rId3"/>
          <a:stretch>
            <a:fillRect/>
          </a:stretch>
        </p:blipFill>
        <p:spPr>
          <a:xfrm>
            <a:off x="624115" y="1418800"/>
            <a:ext cx="10263413" cy="4809616"/>
          </a:xfrm>
          <a:prstGeom prst="rect">
            <a:avLst/>
          </a:prstGeom>
        </p:spPr>
      </p:pic>
    </p:spTree>
    <p:extLst>
      <p:ext uri="{BB962C8B-B14F-4D97-AF65-F5344CB8AC3E}">
        <p14:creationId xmlns:p14="http://schemas.microsoft.com/office/powerpoint/2010/main" val="15808853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E955C6B-146E-45C7-B067-E95E62EFA34C}"/>
              </a:ext>
            </a:extLst>
          </p:cNvPr>
          <p:cNvSpPr>
            <a:spLocks noGrp="1"/>
          </p:cNvSpPr>
          <p:nvPr>
            <p:ph type="title"/>
          </p:nvPr>
        </p:nvSpPr>
        <p:spPr>
          <a:xfrm>
            <a:off x="613562" y="2766218"/>
            <a:ext cx="10963985" cy="1325563"/>
          </a:xfrm>
        </p:spPr>
        <p:txBody>
          <a:bodyPr/>
          <a:lstStyle/>
          <a:p>
            <a:r>
              <a:rPr lang="nl-BE" sz="4800">
                <a:latin typeface="Calibri"/>
                <a:cs typeface="Calibri"/>
              </a:rPr>
              <a:t>Backend</a:t>
            </a:r>
            <a:endParaRPr lang="nl-BE" sz="4800"/>
          </a:p>
        </p:txBody>
      </p:sp>
      <p:sp>
        <p:nvSpPr>
          <p:cNvPr id="3" name="Tijdelijke aanduiding voor tekst 2">
            <a:extLst>
              <a:ext uri="{FF2B5EF4-FFF2-40B4-BE49-F238E27FC236}">
                <a16:creationId xmlns:a16="http://schemas.microsoft.com/office/drawing/2014/main" id="{927204FC-B931-42ED-B0E7-2F94378A3394}"/>
              </a:ext>
            </a:extLst>
          </p:cNvPr>
          <p:cNvSpPr>
            <a:spLocks noGrp="1"/>
          </p:cNvSpPr>
          <p:nvPr>
            <p:ph type="body" sz="quarter" idx="10"/>
          </p:nvPr>
        </p:nvSpPr>
        <p:spPr/>
        <p:txBody>
          <a:bodyPr/>
          <a:lstStyle/>
          <a:p>
            <a:endParaRPr lang="nl-BE"/>
          </a:p>
        </p:txBody>
      </p:sp>
    </p:spTree>
    <p:extLst>
      <p:ext uri="{BB962C8B-B14F-4D97-AF65-F5344CB8AC3E}">
        <p14:creationId xmlns:p14="http://schemas.microsoft.com/office/powerpoint/2010/main" val="27197953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C5AFC8B-74CB-45F2-B985-2486974FF220}"/>
              </a:ext>
            </a:extLst>
          </p:cNvPr>
          <p:cNvSpPr>
            <a:spLocks noGrp="1"/>
          </p:cNvSpPr>
          <p:nvPr>
            <p:ph type="title"/>
          </p:nvPr>
        </p:nvSpPr>
        <p:spPr/>
        <p:txBody>
          <a:bodyPr/>
          <a:lstStyle/>
          <a:p>
            <a:r>
              <a:rPr lang="nl-BE"/>
              <a:t>Goal</a:t>
            </a:r>
          </a:p>
        </p:txBody>
      </p:sp>
      <p:sp>
        <p:nvSpPr>
          <p:cNvPr id="3" name="Tijdelijke aanduiding voor dianummer 2">
            <a:extLst>
              <a:ext uri="{FF2B5EF4-FFF2-40B4-BE49-F238E27FC236}">
                <a16:creationId xmlns:a16="http://schemas.microsoft.com/office/drawing/2014/main" id="{48FA895C-976E-4C7D-BFCC-0A492FD165EC}"/>
              </a:ext>
            </a:extLst>
          </p:cNvPr>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E038E271-308C-2E46-A3EC-56326F9084CC}" type="slidenum">
              <a:rPr kumimoji="0" lang="nl-BE" sz="1000" b="0" i="0" u="none" strike="noStrike" kern="1200" cap="none" spc="0" normalizeH="0" baseline="0" noProof="0" smtClean="0">
                <a:ln>
                  <a:noFill/>
                </a:ln>
                <a:solidFill>
                  <a:srgbClr val="002E65"/>
                </a:solidFill>
                <a:effectLst/>
                <a:uLnTx/>
                <a:uFillTx/>
                <a:latin typeface="Calibri Light" panose="020F0302020204030204" pitchFamily="34" charset="0"/>
                <a:ea typeface="+mn-ea"/>
              </a:rPr>
              <a:pPr marL="0" marR="0" lvl="0" indent="0" algn="r" defTabSz="914400" rtl="0" eaLnBrk="0" fontAlgn="base" latinLnBrk="0" hangingPunct="0">
                <a:lnSpc>
                  <a:spcPct val="100000"/>
                </a:lnSpc>
                <a:spcBef>
                  <a:spcPct val="0"/>
                </a:spcBef>
                <a:spcAft>
                  <a:spcPct val="0"/>
                </a:spcAft>
                <a:buClrTx/>
                <a:buSzTx/>
                <a:buFontTx/>
                <a:buNone/>
                <a:tabLst/>
                <a:defRPr/>
              </a:pPr>
              <a:t>24</a:t>
            </a:fld>
            <a:endParaRPr kumimoji="0" lang="nl-BE" sz="1000" b="0" i="0" u="none" strike="noStrike" kern="1200" cap="none" spc="0" normalizeH="0" baseline="0" noProof="0">
              <a:ln>
                <a:noFill/>
              </a:ln>
              <a:solidFill>
                <a:srgbClr val="002E65"/>
              </a:solidFill>
              <a:effectLst/>
              <a:uLnTx/>
              <a:uFillTx/>
              <a:latin typeface="Calibri Light" panose="020F0302020204030204" pitchFamily="34" charset="0"/>
              <a:ea typeface="+mn-ea"/>
            </a:endParaRPr>
          </a:p>
        </p:txBody>
      </p:sp>
      <p:sp>
        <p:nvSpPr>
          <p:cNvPr id="4" name="Tijdelijke aanduiding voor tekst 3">
            <a:extLst>
              <a:ext uri="{FF2B5EF4-FFF2-40B4-BE49-F238E27FC236}">
                <a16:creationId xmlns:a16="http://schemas.microsoft.com/office/drawing/2014/main" id="{23E88DD8-4BAA-492A-B853-BB84E49C8DA9}"/>
              </a:ext>
            </a:extLst>
          </p:cNvPr>
          <p:cNvSpPr>
            <a:spLocks noGrp="1"/>
          </p:cNvSpPr>
          <p:nvPr>
            <p:ph type="body" sz="quarter" idx="11"/>
          </p:nvPr>
        </p:nvSpPr>
        <p:spPr/>
        <p:txBody>
          <a:bodyPr/>
          <a:lstStyle/>
          <a:p>
            <a:r>
              <a:rPr lang="en-GB"/>
              <a:t>Receive sensor data from Frost Detector (OCTA)</a:t>
            </a:r>
          </a:p>
          <a:p>
            <a:r>
              <a:rPr lang="en-GB"/>
              <a:t>Make sensor data available to the mobile app</a:t>
            </a:r>
          </a:p>
          <a:p>
            <a:r>
              <a:rPr lang="en-GB"/>
              <a:t>Send a push notification on a new reading</a:t>
            </a:r>
          </a:p>
          <a:p>
            <a:r>
              <a:rPr lang="en-GB"/>
              <a:t>User system to segregate multiple Frost Detector systems</a:t>
            </a:r>
          </a:p>
          <a:p>
            <a:endParaRPr lang="en-GB"/>
          </a:p>
          <a:p>
            <a:endParaRPr lang="en-GB"/>
          </a:p>
          <a:p>
            <a:endParaRPr lang="nl-BE"/>
          </a:p>
        </p:txBody>
      </p:sp>
      <p:pic>
        <p:nvPicPr>
          <p:cNvPr id="5" name="Picture 2" descr="MQTT Specification">
            <a:extLst>
              <a:ext uri="{FF2B5EF4-FFF2-40B4-BE49-F238E27FC236}">
                <a16:creationId xmlns:a16="http://schemas.microsoft.com/office/drawing/2014/main" id="{C6E0145C-6663-4E74-9FB1-99A92181593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549" t="7914" r="1887" b="6221"/>
          <a:stretch/>
        </p:blipFill>
        <p:spPr bwMode="auto">
          <a:xfrm>
            <a:off x="5495898" y="3984899"/>
            <a:ext cx="1975282" cy="160462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Build you a rest api for your web app or mobile app by Lagosnomad | Fiverr">
            <a:extLst>
              <a:ext uri="{FF2B5EF4-FFF2-40B4-BE49-F238E27FC236}">
                <a16:creationId xmlns:a16="http://schemas.microsoft.com/office/drawing/2014/main" id="{B7D9B294-22DE-4C2B-A172-E6D6942029A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64522" y="3429000"/>
            <a:ext cx="2441047" cy="195283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8" descr="Firebase cloud notifications on web with react and rails | by Kalashri  Aundhkar Raverkar | Medium">
            <a:extLst>
              <a:ext uri="{FF2B5EF4-FFF2-40B4-BE49-F238E27FC236}">
                <a16:creationId xmlns:a16="http://schemas.microsoft.com/office/drawing/2014/main" id="{20B7380D-0DC2-45E3-8453-6AC2D4C910E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9730" y="4243031"/>
            <a:ext cx="2912827" cy="1088359"/>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Flask Logo PNG Transparent &amp;amp; SVG Vector - Freebie Supply">
            <a:extLst>
              <a:ext uri="{FF2B5EF4-FFF2-40B4-BE49-F238E27FC236}">
                <a16:creationId xmlns:a16="http://schemas.microsoft.com/office/drawing/2014/main" id="{7425D5BF-F8EB-4C94-82C8-C28FACC916D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33482" y="4942903"/>
            <a:ext cx="2105110" cy="1578832"/>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a:extLst>
              <a:ext uri="{FF2B5EF4-FFF2-40B4-BE49-F238E27FC236}">
                <a16:creationId xmlns:a16="http://schemas.microsoft.com/office/drawing/2014/main" id="{1BB916B9-CA06-47F6-AD3C-EB1F21BEE93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12830" y="5534552"/>
            <a:ext cx="2441048" cy="11556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57510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88EAE2D-D5D5-49E9-B0C3-3550A0E1BF54}"/>
              </a:ext>
            </a:extLst>
          </p:cNvPr>
          <p:cNvSpPr>
            <a:spLocks noGrp="1"/>
          </p:cNvSpPr>
          <p:nvPr>
            <p:ph type="title"/>
          </p:nvPr>
        </p:nvSpPr>
        <p:spPr/>
        <p:txBody>
          <a:bodyPr/>
          <a:lstStyle/>
          <a:p>
            <a:r>
              <a:rPr lang="nl-BE" err="1"/>
              <a:t>Problems</a:t>
            </a:r>
            <a:endParaRPr lang="nl-BE"/>
          </a:p>
        </p:txBody>
      </p:sp>
      <p:sp>
        <p:nvSpPr>
          <p:cNvPr id="3" name="Tijdelijke aanduiding voor dianummer 2">
            <a:extLst>
              <a:ext uri="{FF2B5EF4-FFF2-40B4-BE49-F238E27FC236}">
                <a16:creationId xmlns:a16="http://schemas.microsoft.com/office/drawing/2014/main" id="{7AD87010-BAB1-46A3-A8D6-B169AC998731}"/>
              </a:ext>
            </a:extLst>
          </p:cNvPr>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E038E271-308C-2E46-A3EC-56326F9084CC}" type="slidenum">
              <a:rPr kumimoji="0" lang="nl-BE" sz="1000" b="0" i="0" u="none" strike="noStrike" kern="1200" cap="none" spc="0" normalizeH="0" baseline="0" noProof="0" smtClean="0">
                <a:ln>
                  <a:noFill/>
                </a:ln>
                <a:solidFill>
                  <a:srgbClr val="002E65"/>
                </a:solidFill>
                <a:effectLst/>
                <a:uLnTx/>
                <a:uFillTx/>
                <a:latin typeface="Calibri Light" panose="020F0302020204030204" pitchFamily="34" charset="0"/>
                <a:ea typeface="+mn-ea"/>
              </a:rPr>
              <a:pPr marL="0" marR="0" lvl="0" indent="0" algn="r" defTabSz="914400" rtl="0" eaLnBrk="0" fontAlgn="base" latinLnBrk="0" hangingPunct="0">
                <a:lnSpc>
                  <a:spcPct val="100000"/>
                </a:lnSpc>
                <a:spcBef>
                  <a:spcPct val="0"/>
                </a:spcBef>
                <a:spcAft>
                  <a:spcPct val="0"/>
                </a:spcAft>
                <a:buClrTx/>
                <a:buSzTx/>
                <a:buFontTx/>
                <a:buNone/>
                <a:tabLst/>
                <a:defRPr/>
              </a:pPr>
              <a:t>25</a:t>
            </a:fld>
            <a:endParaRPr kumimoji="0" lang="nl-BE" sz="1000" b="0" i="0" u="none" strike="noStrike" kern="1200" cap="none" spc="0" normalizeH="0" baseline="0" noProof="0">
              <a:ln>
                <a:noFill/>
              </a:ln>
              <a:solidFill>
                <a:srgbClr val="002E65"/>
              </a:solidFill>
              <a:effectLst/>
              <a:uLnTx/>
              <a:uFillTx/>
              <a:latin typeface="Calibri Light" panose="020F0302020204030204" pitchFamily="34" charset="0"/>
              <a:ea typeface="+mn-ea"/>
            </a:endParaRPr>
          </a:p>
        </p:txBody>
      </p:sp>
      <p:sp>
        <p:nvSpPr>
          <p:cNvPr id="4" name="Tijdelijke aanduiding voor tekst 3">
            <a:extLst>
              <a:ext uri="{FF2B5EF4-FFF2-40B4-BE49-F238E27FC236}">
                <a16:creationId xmlns:a16="http://schemas.microsoft.com/office/drawing/2014/main" id="{CE95D355-EC98-4669-8178-C83280736E94}"/>
              </a:ext>
            </a:extLst>
          </p:cNvPr>
          <p:cNvSpPr>
            <a:spLocks noGrp="1"/>
          </p:cNvSpPr>
          <p:nvPr>
            <p:ph type="body" sz="quarter" idx="11"/>
          </p:nvPr>
        </p:nvSpPr>
        <p:spPr/>
        <p:txBody>
          <a:bodyPr/>
          <a:lstStyle/>
          <a:p>
            <a:r>
              <a:rPr lang="nl-BE"/>
              <a:t>User system </a:t>
            </a:r>
            <a:r>
              <a:rPr lang="nl-BE" err="1"/>
              <a:t>isn’t</a:t>
            </a:r>
            <a:r>
              <a:rPr lang="nl-BE"/>
              <a:t> </a:t>
            </a:r>
            <a:r>
              <a:rPr lang="nl-BE" err="1"/>
              <a:t>implemented</a:t>
            </a:r>
            <a:r>
              <a:rPr lang="nl-BE"/>
              <a:t> </a:t>
            </a:r>
            <a:r>
              <a:rPr lang="nl-BE" err="1"/>
              <a:t>fully</a:t>
            </a:r>
            <a:endParaRPr lang="nl-BE"/>
          </a:p>
          <a:p>
            <a:pPr lvl="1"/>
            <a:r>
              <a:rPr lang="nl-BE">
                <a:sym typeface="Wingdings" panose="05000000000000000000" pitchFamily="2" charset="2"/>
              </a:rPr>
              <a:t> As a </a:t>
            </a:r>
            <a:r>
              <a:rPr lang="nl-BE" err="1">
                <a:sym typeface="Wingdings" panose="05000000000000000000" pitchFamily="2" charset="2"/>
              </a:rPr>
              <a:t>proof</a:t>
            </a:r>
            <a:r>
              <a:rPr lang="nl-BE">
                <a:sym typeface="Wingdings" panose="05000000000000000000" pitchFamily="2" charset="2"/>
              </a:rPr>
              <a:t> of concept, </a:t>
            </a:r>
            <a:r>
              <a:rPr lang="nl-BE" err="1">
                <a:sym typeface="Wingdings" panose="05000000000000000000" pitchFamily="2" charset="2"/>
              </a:rPr>
              <a:t>this</a:t>
            </a:r>
            <a:r>
              <a:rPr lang="nl-BE">
                <a:sym typeface="Wingdings" panose="05000000000000000000" pitchFamily="2" charset="2"/>
              </a:rPr>
              <a:t> feature </a:t>
            </a:r>
            <a:r>
              <a:rPr lang="nl-BE" err="1">
                <a:sym typeface="Wingdings" panose="05000000000000000000" pitchFamily="2" charset="2"/>
              </a:rPr>
              <a:t>isn’t</a:t>
            </a:r>
            <a:r>
              <a:rPr lang="nl-BE">
                <a:sym typeface="Wingdings" panose="05000000000000000000" pitchFamily="2" charset="2"/>
              </a:rPr>
              <a:t> </a:t>
            </a:r>
            <a:r>
              <a:rPr lang="nl-BE" err="1">
                <a:sym typeface="Wingdings" panose="05000000000000000000" pitchFamily="2" charset="2"/>
              </a:rPr>
              <a:t>required</a:t>
            </a:r>
            <a:endParaRPr lang="nl-BE"/>
          </a:p>
          <a:p>
            <a:pPr lvl="1"/>
            <a:endParaRPr lang="nl-BE"/>
          </a:p>
        </p:txBody>
      </p:sp>
    </p:spTree>
    <p:extLst>
      <p:ext uri="{BB962C8B-B14F-4D97-AF65-F5344CB8AC3E}">
        <p14:creationId xmlns:p14="http://schemas.microsoft.com/office/powerpoint/2010/main" val="6756875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ADCD42E-B13F-4F7F-A0BA-23ABC3CC419C}"/>
              </a:ext>
            </a:extLst>
          </p:cNvPr>
          <p:cNvSpPr>
            <a:spLocks noGrp="1"/>
          </p:cNvSpPr>
          <p:nvPr>
            <p:ph type="title"/>
          </p:nvPr>
        </p:nvSpPr>
        <p:spPr/>
        <p:txBody>
          <a:bodyPr/>
          <a:lstStyle/>
          <a:p>
            <a:r>
              <a:rPr lang="nl-BE" err="1"/>
              <a:t>Achieved</a:t>
            </a:r>
            <a:endParaRPr lang="nl-BE"/>
          </a:p>
        </p:txBody>
      </p:sp>
      <p:sp>
        <p:nvSpPr>
          <p:cNvPr id="3" name="Tijdelijke aanduiding voor dianummer 2">
            <a:extLst>
              <a:ext uri="{FF2B5EF4-FFF2-40B4-BE49-F238E27FC236}">
                <a16:creationId xmlns:a16="http://schemas.microsoft.com/office/drawing/2014/main" id="{40550304-021D-44CF-998C-B4C8D6534A3C}"/>
              </a:ext>
            </a:extLst>
          </p:cNvPr>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E038E271-308C-2E46-A3EC-56326F9084CC}" type="slidenum">
              <a:rPr kumimoji="0" lang="nl-BE" sz="1000" b="0" i="0" u="none" strike="noStrike" kern="1200" cap="none" spc="0" normalizeH="0" baseline="0" noProof="0" smtClean="0">
                <a:ln>
                  <a:noFill/>
                </a:ln>
                <a:solidFill>
                  <a:srgbClr val="002E65"/>
                </a:solidFill>
                <a:effectLst/>
                <a:uLnTx/>
                <a:uFillTx/>
                <a:latin typeface="Calibri Light" panose="020F0302020204030204" pitchFamily="34" charset="0"/>
                <a:ea typeface="+mn-ea"/>
              </a:rPr>
              <a:pPr marL="0" marR="0" lvl="0" indent="0" algn="r" defTabSz="914400" rtl="0" eaLnBrk="0" fontAlgn="base" latinLnBrk="0" hangingPunct="0">
                <a:lnSpc>
                  <a:spcPct val="100000"/>
                </a:lnSpc>
                <a:spcBef>
                  <a:spcPct val="0"/>
                </a:spcBef>
                <a:spcAft>
                  <a:spcPct val="0"/>
                </a:spcAft>
                <a:buClrTx/>
                <a:buSzTx/>
                <a:buFontTx/>
                <a:buNone/>
                <a:tabLst/>
                <a:defRPr/>
              </a:pPr>
              <a:t>26</a:t>
            </a:fld>
            <a:endParaRPr kumimoji="0" lang="nl-BE" sz="1000" b="0" i="0" u="none" strike="noStrike" kern="1200" cap="none" spc="0" normalizeH="0" baseline="0" noProof="0">
              <a:ln>
                <a:noFill/>
              </a:ln>
              <a:solidFill>
                <a:srgbClr val="002E65"/>
              </a:solidFill>
              <a:effectLst/>
              <a:uLnTx/>
              <a:uFillTx/>
              <a:latin typeface="Calibri Light" panose="020F0302020204030204" pitchFamily="34" charset="0"/>
              <a:ea typeface="+mn-ea"/>
            </a:endParaRPr>
          </a:p>
        </p:txBody>
      </p:sp>
      <p:sp>
        <p:nvSpPr>
          <p:cNvPr id="4" name="Tijdelijke aanduiding voor tekst 3">
            <a:extLst>
              <a:ext uri="{FF2B5EF4-FFF2-40B4-BE49-F238E27FC236}">
                <a16:creationId xmlns:a16="http://schemas.microsoft.com/office/drawing/2014/main" id="{2C4DA391-D93B-421F-9A97-4B29091339D1}"/>
              </a:ext>
            </a:extLst>
          </p:cNvPr>
          <p:cNvSpPr>
            <a:spLocks noGrp="1"/>
          </p:cNvSpPr>
          <p:nvPr>
            <p:ph type="body" sz="quarter" idx="11"/>
          </p:nvPr>
        </p:nvSpPr>
        <p:spPr/>
        <p:txBody>
          <a:bodyPr/>
          <a:lstStyle/>
          <a:p>
            <a:r>
              <a:rPr lang="nl-BE"/>
              <a:t>The Frost Detector Service</a:t>
            </a:r>
          </a:p>
          <a:p>
            <a:pPr lvl="1"/>
            <a:r>
              <a:rPr lang="nl-BE" err="1"/>
              <a:t>Listens</a:t>
            </a:r>
            <a:r>
              <a:rPr lang="nl-BE"/>
              <a:t> </a:t>
            </a:r>
            <a:r>
              <a:rPr lang="nl-BE" err="1"/>
              <a:t>to</a:t>
            </a:r>
            <a:r>
              <a:rPr lang="nl-BE"/>
              <a:t> new readings on </a:t>
            </a:r>
            <a:r>
              <a:rPr lang="nl-BE" err="1"/>
              <a:t>an</a:t>
            </a:r>
            <a:r>
              <a:rPr lang="nl-BE"/>
              <a:t> MQTT topic </a:t>
            </a:r>
            <a:r>
              <a:rPr lang="nl-BE" err="1"/>
              <a:t>from</a:t>
            </a:r>
            <a:r>
              <a:rPr lang="nl-BE"/>
              <a:t> </a:t>
            </a:r>
            <a:r>
              <a:rPr lang="nl-BE" err="1"/>
              <a:t>the</a:t>
            </a:r>
            <a:r>
              <a:rPr lang="nl-BE"/>
              <a:t> TTN </a:t>
            </a:r>
            <a:r>
              <a:rPr lang="nl-BE" err="1"/>
              <a:t>cloud</a:t>
            </a:r>
            <a:endParaRPr lang="nl-BE"/>
          </a:p>
          <a:p>
            <a:pPr lvl="1"/>
            <a:r>
              <a:rPr lang="nl-BE" err="1"/>
              <a:t>Decodes</a:t>
            </a:r>
            <a:r>
              <a:rPr lang="nl-BE"/>
              <a:t> </a:t>
            </a:r>
            <a:r>
              <a:rPr lang="nl-BE" err="1"/>
              <a:t>and</a:t>
            </a:r>
            <a:r>
              <a:rPr lang="nl-BE"/>
              <a:t> </a:t>
            </a:r>
            <a:r>
              <a:rPr lang="nl-BE" err="1"/>
              <a:t>maps</a:t>
            </a:r>
            <a:r>
              <a:rPr lang="nl-BE"/>
              <a:t> </a:t>
            </a:r>
            <a:r>
              <a:rPr lang="nl-BE" err="1"/>
              <a:t>the</a:t>
            </a:r>
            <a:r>
              <a:rPr lang="nl-BE"/>
              <a:t> </a:t>
            </a:r>
            <a:r>
              <a:rPr lang="nl-BE" err="1"/>
              <a:t>incomming</a:t>
            </a:r>
            <a:r>
              <a:rPr lang="nl-BE"/>
              <a:t> data</a:t>
            </a:r>
          </a:p>
          <a:p>
            <a:pPr lvl="1"/>
            <a:r>
              <a:rPr lang="nl-BE"/>
              <a:t>Stores new readings in </a:t>
            </a:r>
            <a:r>
              <a:rPr lang="nl-BE" err="1"/>
              <a:t>an</a:t>
            </a:r>
            <a:r>
              <a:rPr lang="nl-BE"/>
              <a:t> SQLite3 database</a:t>
            </a:r>
          </a:p>
          <a:p>
            <a:pPr lvl="1"/>
            <a:r>
              <a:rPr lang="nl-BE" err="1"/>
              <a:t>Sends</a:t>
            </a:r>
            <a:r>
              <a:rPr lang="nl-BE"/>
              <a:t> a push </a:t>
            </a:r>
            <a:r>
              <a:rPr lang="nl-BE" err="1"/>
              <a:t>notification</a:t>
            </a:r>
            <a:r>
              <a:rPr lang="nl-BE"/>
              <a:t> via FCM on a new reading</a:t>
            </a:r>
          </a:p>
          <a:p>
            <a:r>
              <a:rPr lang="nl-BE"/>
              <a:t>API</a:t>
            </a:r>
          </a:p>
          <a:p>
            <a:pPr lvl="1"/>
            <a:r>
              <a:rPr lang="nl-BE"/>
              <a:t>HTTP GET (readings)</a:t>
            </a:r>
          </a:p>
          <a:p>
            <a:pPr lvl="1"/>
            <a:r>
              <a:rPr lang="nl-BE"/>
              <a:t>HTTP POST (user token)</a:t>
            </a:r>
          </a:p>
        </p:txBody>
      </p:sp>
      <p:pic>
        <p:nvPicPr>
          <p:cNvPr id="6" name="Afbeelding 5">
            <a:extLst>
              <a:ext uri="{FF2B5EF4-FFF2-40B4-BE49-F238E27FC236}">
                <a16:creationId xmlns:a16="http://schemas.microsoft.com/office/drawing/2014/main" id="{7017DED5-4691-4116-B55B-8E11A8A5C98A}"/>
              </a:ext>
            </a:extLst>
          </p:cNvPr>
          <p:cNvPicPr>
            <a:picLocks noChangeAspect="1"/>
          </p:cNvPicPr>
          <p:nvPr/>
        </p:nvPicPr>
        <p:blipFill>
          <a:blip r:embed="rId2"/>
          <a:stretch>
            <a:fillRect/>
          </a:stretch>
        </p:blipFill>
        <p:spPr>
          <a:xfrm>
            <a:off x="6290814" y="4710024"/>
            <a:ext cx="5667430" cy="743048"/>
          </a:xfrm>
          <a:prstGeom prst="rect">
            <a:avLst/>
          </a:prstGeom>
        </p:spPr>
      </p:pic>
      <p:pic>
        <p:nvPicPr>
          <p:cNvPr id="8" name="Afbeelding 7">
            <a:extLst>
              <a:ext uri="{FF2B5EF4-FFF2-40B4-BE49-F238E27FC236}">
                <a16:creationId xmlns:a16="http://schemas.microsoft.com/office/drawing/2014/main" id="{92C63248-35BD-4878-8645-F4EF13EB5841}"/>
              </a:ext>
            </a:extLst>
          </p:cNvPr>
          <p:cNvPicPr>
            <a:picLocks noChangeAspect="1"/>
          </p:cNvPicPr>
          <p:nvPr/>
        </p:nvPicPr>
        <p:blipFill>
          <a:blip r:embed="rId3"/>
          <a:stretch>
            <a:fillRect/>
          </a:stretch>
        </p:blipFill>
        <p:spPr>
          <a:xfrm>
            <a:off x="422292" y="5594454"/>
            <a:ext cx="6618795" cy="642833"/>
          </a:xfrm>
          <a:prstGeom prst="rect">
            <a:avLst/>
          </a:prstGeom>
        </p:spPr>
      </p:pic>
    </p:spTree>
    <p:extLst>
      <p:ext uri="{BB962C8B-B14F-4D97-AF65-F5344CB8AC3E}">
        <p14:creationId xmlns:p14="http://schemas.microsoft.com/office/powerpoint/2010/main" val="20943277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E955C6B-146E-45C7-B067-E95E62EFA34C}"/>
              </a:ext>
            </a:extLst>
          </p:cNvPr>
          <p:cNvSpPr>
            <a:spLocks noGrp="1"/>
          </p:cNvSpPr>
          <p:nvPr>
            <p:ph type="title"/>
          </p:nvPr>
        </p:nvSpPr>
        <p:spPr>
          <a:xfrm>
            <a:off x="3866560" y="2746374"/>
            <a:ext cx="4458879" cy="1325563"/>
          </a:xfrm>
        </p:spPr>
        <p:txBody>
          <a:bodyPr>
            <a:normAutofit/>
          </a:bodyPr>
          <a:lstStyle/>
          <a:p>
            <a:r>
              <a:rPr lang="nl-BE" sz="4800" err="1">
                <a:latin typeface="Calibri"/>
                <a:cs typeface="Calibri"/>
              </a:rPr>
              <a:t>Frontend</a:t>
            </a:r>
            <a:r>
              <a:rPr lang="nl-BE" sz="4800">
                <a:latin typeface="Calibri"/>
                <a:cs typeface="Calibri"/>
              </a:rPr>
              <a:t> - App</a:t>
            </a:r>
            <a:endParaRPr lang="nl-BE" sz="4800"/>
          </a:p>
        </p:txBody>
      </p:sp>
      <p:sp>
        <p:nvSpPr>
          <p:cNvPr id="3" name="Tijdelijke aanduiding voor tekst 2">
            <a:extLst>
              <a:ext uri="{FF2B5EF4-FFF2-40B4-BE49-F238E27FC236}">
                <a16:creationId xmlns:a16="http://schemas.microsoft.com/office/drawing/2014/main" id="{927204FC-B931-42ED-B0E7-2F94378A3394}"/>
              </a:ext>
            </a:extLst>
          </p:cNvPr>
          <p:cNvSpPr>
            <a:spLocks noGrp="1"/>
          </p:cNvSpPr>
          <p:nvPr>
            <p:ph type="body" sz="quarter" idx="10"/>
          </p:nvPr>
        </p:nvSpPr>
        <p:spPr/>
        <p:txBody>
          <a:bodyPr/>
          <a:lstStyle/>
          <a:p>
            <a:endParaRPr lang="nl-BE"/>
          </a:p>
        </p:txBody>
      </p:sp>
    </p:spTree>
    <p:extLst>
      <p:ext uri="{BB962C8B-B14F-4D97-AF65-F5344CB8AC3E}">
        <p14:creationId xmlns:p14="http://schemas.microsoft.com/office/powerpoint/2010/main" val="23650117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C5AFC8B-74CB-45F2-B985-2486974FF220}"/>
              </a:ext>
            </a:extLst>
          </p:cNvPr>
          <p:cNvSpPr>
            <a:spLocks noGrp="1"/>
          </p:cNvSpPr>
          <p:nvPr>
            <p:ph type="title"/>
          </p:nvPr>
        </p:nvSpPr>
        <p:spPr/>
        <p:txBody>
          <a:bodyPr/>
          <a:lstStyle/>
          <a:p>
            <a:r>
              <a:rPr lang="nl-BE"/>
              <a:t>Goal</a:t>
            </a:r>
          </a:p>
        </p:txBody>
      </p:sp>
      <p:sp>
        <p:nvSpPr>
          <p:cNvPr id="3" name="Tijdelijke aanduiding voor dianummer 2">
            <a:extLst>
              <a:ext uri="{FF2B5EF4-FFF2-40B4-BE49-F238E27FC236}">
                <a16:creationId xmlns:a16="http://schemas.microsoft.com/office/drawing/2014/main" id="{48FA895C-976E-4C7D-BFCC-0A492FD165EC}"/>
              </a:ext>
            </a:extLst>
          </p:cNvPr>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E038E271-308C-2E46-A3EC-56326F9084CC}" type="slidenum">
              <a:rPr kumimoji="0" lang="nl-BE" sz="1000" b="0" i="0" u="none" strike="noStrike" kern="1200" cap="none" spc="0" normalizeH="0" baseline="0" noProof="0" smtClean="0">
                <a:ln>
                  <a:noFill/>
                </a:ln>
                <a:solidFill>
                  <a:srgbClr val="002E65"/>
                </a:solidFill>
                <a:effectLst/>
                <a:uLnTx/>
                <a:uFillTx/>
                <a:latin typeface="Calibri Light" panose="020F0302020204030204" pitchFamily="34" charset="0"/>
                <a:ea typeface="+mn-ea"/>
              </a:rPr>
              <a:pPr marL="0" marR="0" lvl="0" indent="0" algn="r" defTabSz="914400" rtl="0" eaLnBrk="0" fontAlgn="base" latinLnBrk="0" hangingPunct="0">
                <a:lnSpc>
                  <a:spcPct val="100000"/>
                </a:lnSpc>
                <a:spcBef>
                  <a:spcPct val="0"/>
                </a:spcBef>
                <a:spcAft>
                  <a:spcPct val="0"/>
                </a:spcAft>
                <a:buClrTx/>
                <a:buSzTx/>
                <a:buFontTx/>
                <a:buNone/>
                <a:tabLst/>
                <a:defRPr/>
              </a:pPr>
              <a:t>28</a:t>
            </a:fld>
            <a:endParaRPr kumimoji="0" lang="nl-BE" sz="1000" b="0" i="0" u="none" strike="noStrike" kern="1200" cap="none" spc="0" normalizeH="0" baseline="0" noProof="0">
              <a:ln>
                <a:noFill/>
              </a:ln>
              <a:solidFill>
                <a:srgbClr val="002E65"/>
              </a:solidFill>
              <a:effectLst/>
              <a:uLnTx/>
              <a:uFillTx/>
              <a:latin typeface="Calibri Light" panose="020F0302020204030204" pitchFamily="34" charset="0"/>
              <a:ea typeface="+mn-ea"/>
            </a:endParaRPr>
          </a:p>
        </p:txBody>
      </p:sp>
      <p:sp>
        <p:nvSpPr>
          <p:cNvPr id="4" name="Tijdelijke aanduiding voor tekst 3">
            <a:extLst>
              <a:ext uri="{FF2B5EF4-FFF2-40B4-BE49-F238E27FC236}">
                <a16:creationId xmlns:a16="http://schemas.microsoft.com/office/drawing/2014/main" id="{23E88DD8-4BAA-492A-B853-BB84E49C8DA9}"/>
              </a:ext>
            </a:extLst>
          </p:cNvPr>
          <p:cNvSpPr>
            <a:spLocks noGrp="1"/>
          </p:cNvSpPr>
          <p:nvPr>
            <p:ph type="body" sz="quarter" idx="11"/>
          </p:nvPr>
        </p:nvSpPr>
        <p:spPr/>
        <p:txBody>
          <a:bodyPr/>
          <a:lstStyle/>
          <a:p>
            <a:r>
              <a:rPr lang="en-GB"/>
              <a:t>Display readings history</a:t>
            </a:r>
          </a:p>
          <a:p>
            <a:r>
              <a:rPr lang="en-GB"/>
              <a:t>Set the alarm time of the Frost Detector over BLE</a:t>
            </a:r>
          </a:p>
          <a:p>
            <a:r>
              <a:rPr lang="en-GB"/>
              <a:t>Alert the user about the condition of its car windshield at the set alarm time</a:t>
            </a:r>
          </a:p>
          <a:p>
            <a:r>
              <a:rPr lang="en-GB"/>
              <a:t>Predict frost or vapor on the windshield based on interior and exterior sensor readings</a:t>
            </a:r>
          </a:p>
          <a:p>
            <a:endParaRPr lang="en-GB"/>
          </a:p>
          <a:p>
            <a:endParaRPr lang="nl-BE"/>
          </a:p>
        </p:txBody>
      </p:sp>
      <p:pic>
        <p:nvPicPr>
          <p:cNvPr id="2050" name="Picture 2" descr="ionic-logo-portrait | Ionic Academy | Learn IonicIonic Academy | Learn Ionic">
            <a:extLst>
              <a:ext uri="{FF2B5EF4-FFF2-40B4-BE49-F238E27FC236}">
                <a16:creationId xmlns:a16="http://schemas.microsoft.com/office/drawing/2014/main" id="{F53237C1-1CFC-401B-9C37-541336A82D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3887" y="4424998"/>
            <a:ext cx="1516380" cy="151638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MQTT Specification">
            <a:extLst>
              <a:ext uri="{FF2B5EF4-FFF2-40B4-BE49-F238E27FC236}">
                <a16:creationId xmlns:a16="http://schemas.microsoft.com/office/drawing/2014/main" id="{9AD5080C-B3E6-4F57-842B-F7059CA6B78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7549" t="7914" r="1887" b="6221"/>
          <a:stretch/>
        </p:blipFill>
        <p:spPr bwMode="auto">
          <a:xfrm>
            <a:off x="6330067" y="4147398"/>
            <a:ext cx="1639548" cy="133188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Build you a rest api for your web app or mobile app by Lagosnomad | Fiverr">
            <a:extLst>
              <a:ext uri="{FF2B5EF4-FFF2-40B4-BE49-F238E27FC236}">
                <a16:creationId xmlns:a16="http://schemas.microsoft.com/office/drawing/2014/main" id="{4B1F18CD-3FD2-4045-93C1-FDE4A053B67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89389" y="3876833"/>
            <a:ext cx="2912826" cy="2330261"/>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Bluetooth Low Energy Archieven - Niks te verbergenNiks te verbergen">
            <a:extLst>
              <a:ext uri="{FF2B5EF4-FFF2-40B4-BE49-F238E27FC236}">
                <a16:creationId xmlns:a16="http://schemas.microsoft.com/office/drawing/2014/main" id="{5C924AA9-660F-4C9F-8DFC-49510A24F60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55517" y="4520065"/>
            <a:ext cx="1643109" cy="1643109"/>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Firebase cloud notifications on web with react and rails | by Kalashri  Aundhkar Raverkar | Medium">
            <a:extLst>
              <a:ext uri="{FF2B5EF4-FFF2-40B4-BE49-F238E27FC236}">
                <a16:creationId xmlns:a16="http://schemas.microsoft.com/office/drawing/2014/main" id="{562CB65D-F183-4761-AFC2-ED02AA416E1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579049" y="5397198"/>
            <a:ext cx="2912827" cy="10883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865537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88EAE2D-D5D5-49E9-B0C3-3550A0E1BF54}"/>
              </a:ext>
            </a:extLst>
          </p:cNvPr>
          <p:cNvSpPr>
            <a:spLocks noGrp="1"/>
          </p:cNvSpPr>
          <p:nvPr>
            <p:ph type="title"/>
          </p:nvPr>
        </p:nvSpPr>
        <p:spPr/>
        <p:txBody>
          <a:bodyPr/>
          <a:lstStyle/>
          <a:p>
            <a:r>
              <a:rPr lang="nl-BE" err="1"/>
              <a:t>Problems</a:t>
            </a:r>
            <a:endParaRPr lang="nl-BE"/>
          </a:p>
        </p:txBody>
      </p:sp>
      <p:sp>
        <p:nvSpPr>
          <p:cNvPr id="3" name="Tijdelijke aanduiding voor dianummer 2">
            <a:extLst>
              <a:ext uri="{FF2B5EF4-FFF2-40B4-BE49-F238E27FC236}">
                <a16:creationId xmlns:a16="http://schemas.microsoft.com/office/drawing/2014/main" id="{7AD87010-BAB1-46A3-A8D6-B169AC998731}"/>
              </a:ext>
            </a:extLst>
          </p:cNvPr>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E038E271-308C-2E46-A3EC-56326F9084CC}" type="slidenum">
              <a:rPr kumimoji="0" lang="nl-BE" sz="1000" b="0" i="0" u="none" strike="noStrike" kern="1200" cap="none" spc="0" normalizeH="0" baseline="0" noProof="0" smtClean="0">
                <a:ln>
                  <a:noFill/>
                </a:ln>
                <a:solidFill>
                  <a:srgbClr val="002E65"/>
                </a:solidFill>
                <a:effectLst/>
                <a:uLnTx/>
                <a:uFillTx/>
                <a:latin typeface="Calibri Light" panose="020F0302020204030204" pitchFamily="34" charset="0"/>
                <a:ea typeface="+mn-ea"/>
              </a:rPr>
              <a:pPr marL="0" marR="0" lvl="0" indent="0" algn="r" defTabSz="914400" rtl="0" eaLnBrk="0" fontAlgn="base" latinLnBrk="0" hangingPunct="0">
                <a:lnSpc>
                  <a:spcPct val="100000"/>
                </a:lnSpc>
                <a:spcBef>
                  <a:spcPct val="0"/>
                </a:spcBef>
                <a:spcAft>
                  <a:spcPct val="0"/>
                </a:spcAft>
                <a:buClrTx/>
                <a:buSzTx/>
                <a:buFontTx/>
                <a:buNone/>
                <a:tabLst/>
                <a:defRPr/>
              </a:pPr>
              <a:t>29</a:t>
            </a:fld>
            <a:endParaRPr kumimoji="0" lang="nl-BE" sz="1000" b="0" i="0" u="none" strike="noStrike" kern="1200" cap="none" spc="0" normalizeH="0" baseline="0" noProof="0">
              <a:ln>
                <a:noFill/>
              </a:ln>
              <a:solidFill>
                <a:srgbClr val="002E65"/>
              </a:solidFill>
              <a:effectLst/>
              <a:uLnTx/>
              <a:uFillTx/>
              <a:latin typeface="Calibri Light" panose="020F0302020204030204" pitchFamily="34" charset="0"/>
              <a:ea typeface="+mn-ea"/>
            </a:endParaRPr>
          </a:p>
        </p:txBody>
      </p:sp>
      <p:sp>
        <p:nvSpPr>
          <p:cNvPr id="4" name="Tijdelijke aanduiding voor tekst 3">
            <a:extLst>
              <a:ext uri="{FF2B5EF4-FFF2-40B4-BE49-F238E27FC236}">
                <a16:creationId xmlns:a16="http://schemas.microsoft.com/office/drawing/2014/main" id="{CE95D355-EC98-4669-8178-C83280736E94}"/>
              </a:ext>
            </a:extLst>
          </p:cNvPr>
          <p:cNvSpPr>
            <a:spLocks noGrp="1"/>
          </p:cNvSpPr>
          <p:nvPr>
            <p:ph type="body" sz="quarter" idx="11"/>
          </p:nvPr>
        </p:nvSpPr>
        <p:spPr/>
        <p:txBody>
          <a:bodyPr/>
          <a:lstStyle/>
          <a:p>
            <a:r>
              <a:rPr lang="nl-BE"/>
              <a:t>The </a:t>
            </a:r>
            <a:r>
              <a:rPr lang="nl-BE" err="1"/>
              <a:t>prediction</a:t>
            </a:r>
            <a:r>
              <a:rPr lang="nl-BE"/>
              <a:t> of </a:t>
            </a:r>
            <a:r>
              <a:rPr lang="nl-BE" err="1"/>
              <a:t>frost</a:t>
            </a:r>
            <a:r>
              <a:rPr lang="nl-BE"/>
              <a:t> or </a:t>
            </a:r>
            <a:r>
              <a:rPr lang="nl-BE" err="1"/>
              <a:t>vapor</a:t>
            </a:r>
            <a:r>
              <a:rPr lang="nl-BE"/>
              <a:t> on a </a:t>
            </a:r>
            <a:r>
              <a:rPr lang="nl-BE" err="1"/>
              <a:t>windshield</a:t>
            </a:r>
            <a:endParaRPr lang="nl-BE"/>
          </a:p>
          <a:p>
            <a:pPr lvl="1"/>
            <a:r>
              <a:rPr lang="nl-BE">
                <a:sym typeface="Wingdings" panose="05000000000000000000" pitchFamily="2" charset="2"/>
              </a:rPr>
              <a:t> We </a:t>
            </a:r>
            <a:r>
              <a:rPr lang="nl-BE" err="1">
                <a:sym typeface="Wingdings" panose="05000000000000000000" pitchFamily="2" charset="2"/>
              </a:rPr>
              <a:t>need</a:t>
            </a:r>
            <a:r>
              <a:rPr lang="nl-BE">
                <a:sym typeface="Wingdings" panose="05000000000000000000" pitchFamily="2" charset="2"/>
              </a:rPr>
              <a:t> 2 </a:t>
            </a:r>
            <a:r>
              <a:rPr lang="nl-BE" err="1">
                <a:sym typeface="Wingdings" panose="05000000000000000000" pitchFamily="2" charset="2"/>
              </a:rPr>
              <a:t>OCTAs</a:t>
            </a:r>
            <a:r>
              <a:rPr lang="nl-BE">
                <a:sym typeface="Wingdings" panose="05000000000000000000" pitchFamily="2" charset="2"/>
              </a:rPr>
              <a:t> </a:t>
            </a:r>
            <a:r>
              <a:rPr lang="nl-BE" err="1">
                <a:sym typeface="Wingdings" panose="05000000000000000000" pitchFamily="2" charset="2"/>
              </a:rPr>
              <a:t>for</a:t>
            </a:r>
            <a:r>
              <a:rPr lang="nl-BE">
                <a:sym typeface="Wingdings" panose="05000000000000000000" pitchFamily="2" charset="2"/>
              </a:rPr>
              <a:t> </a:t>
            </a:r>
            <a:r>
              <a:rPr lang="nl-BE" err="1">
                <a:sym typeface="Wingdings" panose="05000000000000000000" pitchFamily="2" charset="2"/>
              </a:rPr>
              <a:t>this</a:t>
            </a:r>
            <a:r>
              <a:rPr lang="nl-BE">
                <a:sym typeface="Wingdings" panose="05000000000000000000" pitchFamily="2" charset="2"/>
              </a:rPr>
              <a:t> </a:t>
            </a:r>
            <a:r>
              <a:rPr lang="nl-BE" err="1">
                <a:sym typeface="Wingdings" panose="05000000000000000000" pitchFamily="2" charset="2"/>
              </a:rPr>
              <a:t>to</a:t>
            </a:r>
            <a:r>
              <a:rPr lang="nl-BE">
                <a:sym typeface="Wingdings" panose="05000000000000000000" pitchFamily="2" charset="2"/>
              </a:rPr>
              <a:t> </a:t>
            </a:r>
            <a:r>
              <a:rPr lang="nl-BE" err="1">
                <a:sym typeface="Wingdings" panose="05000000000000000000" pitchFamily="2" charset="2"/>
              </a:rPr>
              <a:t>work</a:t>
            </a:r>
            <a:endParaRPr lang="nl-BE">
              <a:sym typeface="Wingdings" panose="05000000000000000000" pitchFamily="2" charset="2"/>
            </a:endParaRPr>
          </a:p>
          <a:p>
            <a:pPr lvl="1"/>
            <a:r>
              <a:rPr lang="nl-BE">
                <a:sym typeface="Wingdings" panose="05000000000000000000" pitchFamily="2" charset="2"/>
              </a:rPr>
              <a:t> Time </a:t>
            </a:r>
            <a:r>
              <a:rPr lang="nl-BE" err="1">
                <a:sym typeface="Wingdings" panose="05000000000000000000" pitchFamily="2" charset="2"/>
              </a:rPr>
              <a:t>constraint</a:t>
            </a:r>
            <a:r>
              <a:rPr lang="nl-BE">
                <a:sym typeface="Wingdings" panose="05000000000000000000" pitchFamily="2" charset="2"/>
              </a:rPr>
              <a:t> + redundant </a:t>
            </a:r>
            <a:r>
              <a:rPr lang="nl-BE" err="1">
                <a:sym typeface="Wingdings" panose="05000000000000000000" pitchFamily="2" charset="2"/>
              </a:rPr>
              <a:t>work</a:t>
            </a:r>
            <a:endParaRPr lang="nl-BE"/>
          </a:p>
        </p:txBody>
      </p:sp>
    </p:spTree>
    <p:extLst>
      <p:ext uri="{BB962C8B-B14F-4D97-AF65-F5344CB8AC3E}">
        <p14:creationId xmlns:p14="http://schemas.microsoft.com/office/powerpoint/2010/main" val="13398109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E955C6B-146E-45C7-B067-E95E62EFA34C}"/>
              </a:ext>
            </a:extLst>
          </p:cNvPr>
          <p:cNvSpPr>
            <a:spLocks noGrp="1"/>
          </p:cNvSpPr>
          <p:nvPr>
            <p:ph type="title"/>
          </p:nvPr>
        </p:nvSpPr>
        <p:spPr>
          <a:xfrm>
            <a:off x="4819680" y="2918421"/>
            <a:ext cx="2552639" cy="1325563"/>
          </a:xfrm>
        </p:spPr>
        <p:txBody>
          <a:bodyPr>
            <a:normAutofit fontScale="90000"/>
          </a:bodyPr>
          <a:lstStyle/>
          <a:p>
            <a:r>
              <a:rPr lang="nl-BE" sz="4800">
                <a:latin typeface="Calibri"/>
                <a:cs typeface="Calibri"/>
              </a:rPr>
              <a:t>BLE - Chip</a:t>
            </a:r>
            <a:endParaRPr lang="nl-BE" sz="4800"/>
          </a:p>
        </p:txBody>
      </p:sp>
      <p:sp>
        <p:nvSpPr>
          <p:cNvPr id="3" name="Tijdelijke aanduiding voor tekst 2">
            <a:extLst>
              <a:ext uri="{FF2B5EF4-FFF2-40B4-BE49-F238E27FC236}">
                <a16:creationId xmlns:a16="http://schemas.microsoft.com/office/drawing/2014/main" id="{927204FC-B931-42ED-B0E7-2F94378A3394}"/>
              </a:ext>
            </a:extLst>
          </p:cNvPr>
          <p:cNvSpPr>
            <a:spLocks noGrp="1"/>
          </p:cNvSpPr>
          <p:nvPr>
            <p:ph type="body" sz="quarter" idx="10"/>
          </p:nvPr>
        </p:nvSpPr>
        <p:spPr/>
        <p:txBody>
          <a:bodyPr/>
          <a:lstStyle/>
          <a:p>
            <a:endParaRPr lang="nl-BE"/>
          </a:p>
        </p:txBody>
      </p:sp>
    </p:spTree>
    <p:extLst>
      <p:ext uri="{BB962C8B-B14F-4D97-AF65-F5344CB8AC3E}">
        <p14:creationId xmlns:p14="http://schemas.microsoft.com/office/powerpoint/2010/main" val="10346149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444D4-B622-47A5-990B-EC9D2134A582}"/>
              </a:ext>
            </a:extLst>
          </p:cNvPr>
          <p:cNvSpPr>
            <a:spLocks noGrp="1"/>
          </p:cNvSpPr>
          <p:nvPr>
            <p:ph type="title"/>
          </p:nvPr>
        </p:nvSpPr>
        <p:spPr/>
        <p:txBody>
          <a:bodyPr/>
          <a:lstStyle/>
          <a:p>
            <a:r>
              <a:rPr lang="en-US"/>
              <a:t>Achieved</a:t>
            </a:r>
          </a:p>
        </p:txBody>
      </p:sp>
      <p:sp>
        <p:nvSpPr>
          <p:cNvPr id="3" name="Slide Number Placeholder 2">
            <a:extLst>
              <a:ext uri="{FF2B5EF4-FFF2-40B4-BE49-F238E27FC236}">
                <a16:creationId xmlns:a16="http://schemas.microsoft.com/office/drawing/2014/main" id="{71F1045B-BC80-44AE-A912-967C4CCFE846}"/>
              </a:ext>
            </a:extLst>
          </p:cNvPr>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E038E271-308C-2E46-A3EC-56326F9084CC}" type="slidenum">
              <a:rPr kumimoji="0" lang="nl-BE" sz="1000" b="0" i="0" u="none" strike="noStrike" kern="1200" cap="none" spc="0" normalizeH="0" baseline="0" noProof="0" smtClean="0">
                <a:ln>
                  <a:noFill/>
                </a:ln>
                <a:solidFill>
                  <a:srgbClr val="002E65"/>
                </a:solidFill>
                <a:effectLst/>
                <a:uLnTx/>
                <a:uFillTx/>
                <a:latin typeface="Calibri Light" panose="020F0302020204030204" pitchFamily="34" charset="0"/>
                <a:ea typeface="+mn-ea"/>
              </a:rPr>
              <a:pPr marL="0" marR="0" lvl="0" indent="0" algn="r" defTabSz="914400" rtl="0" eaLnBrk="0" fontAlgn="base" latinLnBrk="0" hangingPunct="0">
                <a:lnSpc>
                  <a:spcPct val="100000"/>
                </a:lnSpc>
                <a:spcBef>
                  <a:spcPct val="0"/>
                </a:spcBef>
                <a:spcAft>
                  <a:spcPct val="0"/>
                </a:spcAft>
                <a:buClrTx/>
                <a:buSzTx/>
                <a:buFontTx/>
                <a:buNone/>
                <a:tabLst/>
                <a:defRPr/>
              </a:pPr>
              <a:t>30</a:t>
            </a:fld>
            <a:endParaRPr kumimoji="0" lang="nl-BE" sz="1000" b="0" i="0" u="none" strike="noStrike" kern="1200" cap="none" spc="0" normalizeH="0" baseline="0" noProof="0">
              <a:ln>
                <a:noFill/>
              </a:ln>
              <a:solidFill>
                <a:srgbClr val="002E65"/>
              </a:solidFill>
              <a:effectLst/>
              <a:uLnTx/>
              <a:uFillTx/>
              <a:latin typeface="Calibri Light" panose="020F0302020204030204" pitchFamily="34" charset="0"/>
              <a:ea typeface="+mn-ea"/>
            </a:endParaRPr>
          </a:p>
        </p:txBody>
      </p:sp>
      <p:pic>
        <p:nvPicPr>
          <p:cNvPr id="3074" name="Picture 2" descr="Geen beschrijving beschikbaar.">
            <a:extLst>
              <a:ext uri="{FF2B5EF4-FFF2-40B4-BE49-F238E27FC236}">
                <a16:creationId xmlns:a16="http://schemas.microsoft.com/office/drawing/2014/main" id="{E9C5C6B1-E1B0-4ED3-8967-5CEC671D80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862" y="1412507"/>
            <a:ext cx="2508577" cy="4515439"/>
          </a:xfrm>
          <a:prstGeom prst="rect">
            <a:avLst/>
          </a:prstGeom>
          <a:noFill/>
          <a:ln>
            <a:solidFill>
              <a:schemeClr val="bg1">
                <a:lumMod val="85000"/>
              </a:schemeClr>
            </a:solidFill>
          </a:ln>
          <a:extLst>
            <a:ext uri="{909E8E84-426E-40DD-AFC4-6F175D3DCCD1}">
              <a14:hiddenFill xmlns:a14="http://schemas.microsoft.com/office/drawing/2010/main">
                <a:solidFill>
                  <a:srgbClr val="FFFFFF"/>
                </a:solidFill>
              </a14:hiddenFill>
            </a:ext>
          </a:extLst>
        </p:spPr>
      </p:pic>
      <p:pic>
        <p:nvPicPr>
          <p:cNvPr id="3076" name="Picture 4" descr="Geen beschrijving beschikbaar.">
            <a:extLst>
              <a:ext uri="{FF2B5EF4-FFF2-40B4-BE49-F238E27FC236}">
                <a16:creationId xmlns:a16="http://schemas.microsoft.com/office/drawing/2014/main" id="{E68F42D3-E2DE-429E-AAE6-9700AEB6344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21388" y="1412508"/>
            <a:ext cx="2508577" cy="4515439"/>
          </a:xfrm>
          <a:prstGeom prst="rect">
            <a:avLst/>
          </a:prstGeom>
          <a:noFill/>
          <a:ln>
            <a:solidFill>
              <a:schemeClr val="bg1">
                <a:lumMod val="85000"/>
              </a:schemeClr>
            </a:solidFill>
          </a:ln>
          <a:extLst>
            <a:ext uri="{909E8E84-426E-40DD-AFC4-6F175D3DCCD1}">
              <a14:hiddenFill xmlns:a14="http://schemas.microsoft.com/office/drawing/2010/main">
                <a:solidFill>
                  <a:srgbClr val="FFFFFF"/>
                </a:solidFill>
              </a14:hiddenFill>
            </a:ext>
          </a:extLst>
        </p:spPr>
      </p:pic>
      <p:pic>
        <p:nvPicPr>
          <p:cNvPr id="3078" name="Picture 6" descr="Geen beschrijving beschikbaar.">
            <a:extLst>
              <a:ext uri="{FF2B5EF4-FFF2-40B4-BE49-F238E27FC236}">
                <a16:creationId xmlns:a16="http://schemas.microsoft.com/office/drawing/2014/main" id="{032F8AAD-D38A-4C02-8777-EA9B4AA6F85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21914" y="1412507"/>
            <a:ext cx="2526346" cy="4515440"/>
          </a:xfrm>
          <a:prstGeom prst="rect">
            <a:avLst/>
          </a:prstGeom>
          <a:noFill/>
          <a:ln>
            <a:solidFill>
              <a:schemeClr val="bg1">
                <a:lumMod val="85000"/>
              </a:schemeClr>
            </a:solidFill>
          </a:ln>
          <a:extLst>
            <a:ext uri="{909E8E84-426E-40DD-AFC4-6F175D3DCCD1}">
              <a14:hiddenFill xmlns:a14="http://schemas.microsoft.com/office/drawing/2010/main">
                <a:solidFill>
                  <a:srgbClr val="FFFFFF"/>
                </a:solidFill>
              </a14:hiddenFill>
            </a:ext>
          </a:extLst>
        </p:spPr>
      </p:pic>
      <p:pic>
        <p:nvPicPr>
          <p:cNvPr id="3080" name="Picture 8" descr="Geen beschrijving beschikbaar.">
            <a:extLst>
              <a:ext uri="{FF2B5EF4-FFF2-40B4-BE49-F238E27FC236}">
                <a16:creationId xmlns:a16="http://schemas.microsoft.com/office/drawing/2014/main" id="{3C407A19-1D36-4DD7-993E-74299B52F21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340209" y="1412507"/>
            <a:ext cx="2491853" cy="4515440"/>
          </a:xfrm>
          <a:prstGeom prst="rect">
            <a:avLst/>
          </a:prstGeom>
          <a:noFill/>
          <a:ln>
            <a:solidFill>
              <a:schemeClr val="bg1">
                <a:lumMod val="85000"/>
              </a:schemeClr>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07188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5" name="Rectangle 34">
            <a:extLst>
              <a:ext uri="{FF2B5EF4-FFF2-40B4-BE49-F238E27FC236}">
                <a16:creationId xmlns:a16="http://schemas.microsoft.com/office/drawing/2014/main" id="{1FE21981-771D-4A29-8D3A-D068BE54BF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200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Placeholder 14" descr="A city skyline at night&#10;&#10;Description automatically generated with medium confidence">
            <a:extLst>
              <a:ext uri="{FF2B5EF4-FFF2-40B4-BE49-F238E27FC236}">
                <a16:creationId xmlns:a16="http://schemas.microsoft.com/office/drawing/2014/main" id="{0FC4AA8D-8814-4BC5-985C-A4FCC5D6B567}"/>
              </a:ext>
            </a:extLst>
          </p:cNvPr>
          <p:cNvPicPr>
            <a:picLocks noGrp="1" noChangeAspect="1"/>
          </p:cNvPicPr>
          <p:nvPr>
            <p:ph type="pic" sz="quarter" idx="10"/>
          </p:nvPr>
        </p:nvPicPr>
        <p:blipFill rotWithShape="1">
          <a:blip r:embed="rId2"/>
          <a:srcRect l="15111" r="13531" b="1"/>
          <a:stretch/>
        </p:blipFill>
        <p:spPr>
          <a:xfrm>
            <a:off x="20" y="-1"/>
            <a:ext cx="12009284" cy="6858000"/>
          </a:xfrm>
          <a:custGeom>
            <a:avLst/>
            <a:gdLst/>
            <a:ahLst/>
            <a:cxnLst/>
            <a:rect l="l" t="t" r="r" b="b"/>
            <a:pathLst>
              <a:path w="12009304" h="6858000">
                <a:moveTo>
                  <a:pt x="8239723" y="5083103"/>
                </a:moveTo>
                <a:cubicBezTo>
                  <a:pt x="8239723" y="5083103"/>
                  <a:pt x="8239723" y="5083103"/>
                  <a:pt x="9505105" y="5083103"/>
                </a:cubicBezTo>
                <a:cubicBezTo>
                  <a:pt x="9525601" y="5083103"/>
                  <a:pt x="9545588" y="5085825"/>
                  <a:pt x="9564676" y="5091016"/>
                </a:cubicBezTo>
                <a:lnTo>
                  <a:pt x="9605648" y="5108194"/>
                </a:lnTo>
                <a:lnTo>
                  <a:pt x="9580608" y="5151499"/>
                </a:lnTo>
                <a:cubicBezTo>
                  <a:pt x="9354208" y="5543062"/>
                  <a:pt x="9064418" y="6044264"/>
                  <a:pt x="8693486" y="6685800"/>
                </a:cubicBezTo>
                <a:cubicBezTo>
                  <a:pt x="8665958" y="6733339"/>
                  <a:pt x="8632925" y="6776306"/>
                  <a:pt x="8595419" y="6814017"/>
                </a:cubicBezTo>
                <a:lnTo>
                  <a:pt x="8545620" y="6858000"/>
                </a:lnTo>
                <a:lnTo>
                  <a:pt x="7612173" y="6858000"/>
                </a:lnTo>
                <a:lnTo>
                  <a:pt x="7591825" y="6822959"/>
                </a:lnTo>
                <a:cubicBezTo>
                  <a:pt x="7538315" y="6730809"/>
                  <a:pt x="7478495" y="6627794"/>
                  <a:pt x="7411622" y="6512633"/>
                </a:cubicBezTo>
                <a:cubicBezTo>
                  <a:pt x="7370628" y="6444560"/>
                  <a:pt x="7370628" y="6357427"/>
                  <a:pt x="7411622" y="6289354"/>
                </a:cubicBezTo>
                <a:cubicBezTo>
                  <a:pt x="7411622" y="6289354"/>
                  <a:pt x="7411622" y="6289354"/>
                  <a:pt x="8045680" y="5197465"/>
                </a:cubicBezTo>
                <a:cubicBezTo>
                  <a:pt x="8083943" y="5126669"/>
                  <a:pt x="8160465" y="5083103"/>
                  <a:pt x="8239723" y="5083103"/>
                </a:cubicBezTo>
                <a:close/>
                <a:moveTo>
                  <a:pt x="10622296" y="1326563"/>
                </a:moveTo>
                <a:cubicBezTo>
                  <a:pt x="10622296" y="1326563"/>
                  <a:pt x="10622296" y="1326563"/>
                  <a:pt x="11448522" y="1326563"/>
                </a:cubicBezTo>
                <a:cubicBezTo>
                  <a:pt x="11502058" y="1326563"/>
                  <a:pt x="11550238" y="1355009"/>
                  <a:pt x="11577006" y="1401233"/>
                </a:cubicBezTo>
                <a:cubicBezTo>
                  <a:pt x="11577006" y="1401233"/>
                  <a:pt x="11577006" y="1401233"/>
                  <a:pt x="11989228" y="2114179"/>
                </a:cubicBezTo>
                <a:cubicBezTo>
                  <a:pt x="12015996" y="2158629"/>
                  <a:pt x="12015996" y="2215522"/>
                  <a:pt x="11989228" y="2259969"/>
                </a:cubicBezTo>
                <a:cubicBezTo>
                  <a:pt x="11989228" y="2259969"/>
                  <a:pt x="11989228" y="2259969"/>
                  <a:pt x="11577006" y="2972914"/>
                </a:cubicBezTo>
                <a:cubicBezTo>
                  <a:pt x="11550238" y="3019141"/>
                  <a:pt x="11502058" y="3047587"/>
                  <a:pt x="11448522" y="3047587"/>
                </a:cubicBezTo>
                <a:cubicBezTo>
                  <a:pt x="11448522" y="3047587"/>
                  <a:pt x="11448522" y="3047587"/>
                  <a:pt x="10622296" y="3047587"/>
                </a:cubicBezTo>
                <a:cubicBezTo>
                  <a:pt x="10570544" y="3047587"/>
                  <a:pt x="10520578" y="3019141"/>
                  <a:pt x="10495594" y="2972914"/>
                </a:cubicBezTo>
                <a:cubicBezTo>
                  <a:pt x="10495594" y="2972914"/>
                  <a:pt x="10495594" y="2972914"/>
                  <a:pt x="10081589" y="2259969"/>
                </a:cubicBezTo>
                <a:cubicBezTo>
                  <a:pt x="10054821" y="2215522"/>
                  <a:pt x="10054821" y="2158629"/>
                  <a:pt x="10081589" y="2114179"/>
                </a:cubicBezTo>
                <a:cubicBezTo>
                  <a:pt x="10081589" y="2114179"/>
                  <a:pt x="10081589" y="2114179"/>
                  <a:pt x="10495594" y="1401233"/>
                </a:cubicBezTo>
                <a:cubicBezTo>
                  <a:pt x="10520578" y="1355009"/>
                  <a:pt x="10570544" y="1326563"/>
                  <a:pt x="10622296" y="1326563"/>
                </a:cubicBezTo>
                <a:close/>
                <a:moveTo>
                  <a:pt x="0" y="0"/>
                </a:moveTo>
                <a:lnTo>
                  <a:pt x="4457990" y="0"/>
                </a:lnTo>
                <a:lnTo>
                  <a:pt x="5902610" y="0"/>
                </a:lnTo>
                <a:lnTo>
                  <a:pt x="8476869" y="0"/>
                </a:lnTo>
                <a:lnTo>
                  <a:pt x="8535933" y="39849"/>
                </a:lnTo>
                <a:cubicBezTo>
                  <a:pt x="8598516" y="88273"/>
                  <a:pt x="8652195" y="149296"/>
                  <a:pt x="8693486" y="220603"/>
                </a:cubicBezTo>
                <a:cubicBezTo>
                  <a:pt x="8693486" y="220603"/>
                  <a:pt x="8693486" y="220603"/>
                  <a:pt x="10389180" y="3153347"/>
                </a:cubicBezTo>
                <a:cubicBezTo>
                  <a:pt x="10499291" y="3336185"/>
                  <a:pt x="10499291" y="3570221"/>
                  <a:pt x="10389180" y="3753061"/>
                </a:cubicBezTo>
                <a:cubicBezTo>
                  <a:pt x="10389180" y="3753061"/>
                  <a:pt x="10389180" y="3753061"/>
                  <a:pt x="9759557" y="4842009"/>
                </a:cubicBezTo>
                <a:lnTo>
                  <a:pt x="9706493" y="4933778"/>
                </a:lnTo>
                <a:lnTo>
                  <a:pt x="9708360" y="4934561"/>
                </a:lnTo>
                <a:cubicBezTo>
                  <a:pt x="9746510" y="4956830"/>
                  <a:pt x="9778880" y="4989078"/>
                  <a:pt x="9802002" y="5029008"/>
                </a:cubicBezTo>
                <a:cubicBezTo>
                  <a:pt x="9802002" y="5029008"/>
                  <a:pt x="9802002" y="5029008"/>
                  <a:pt x="10514131" y="6260653"/>
                </a:cubicBezTo>
                <a:cubicBezTo>
                  <a:pt x="10560376" y="6337439"/>
                  <a:pt x="10560376" y="6435725"/>
                  <a:pt x="10514131" y="6512512"/>
                </a:cubicBezTo>
                <a:cubicBezTo>
                  <a:pt x="10514131" y="6512512"/>
                  <a:pt x="10514131" y="6512512"/>
                  <a:pt x="10340271" y="6813206"/>
                </a:cubicBezTo>
                <a:lnTo>
                  <a:pt x="10314372" y="6858000"/>
                </a:lnTo>
                <a:lnTo>
                  <a:pt x="10119136" y="6858000"/>
                </a:lnTo>
                <a:lnTo>
                  <a:pt x="10122008" y="6853033"/>
                </a:lnTo>
                <a:cubicBezTo>
                  <a:pt x="10327158" y="6498223"/>
                  <a:pt x="10327158" y="6498223"/>
                  <a:pt x="10327158" y="6498223"/>
                </a:cubicBezTo>
                <a:cubicBezTo>
                  <a:pt x="10368154" y="6430148"/>
                  <a:pt x="10368154" y="6343015"/>
                  <a:pt x="10327158" y="6274942"/>
                </a:cubicBezTo>
                <a:cubicBezTo>
                  <a:pt x="9695832" y="5183053"/>
                  <a:pt x="9695832" y="5183053"/>
                  <a:pt x="9695832" y="5183053"/>
                </a:cubicBezTo>
                <a:cubicBezTo>
                  <a:pt x="9675334" y="5147654"/>
                  <a:pt x="9646640" y="5119063"/>
                  <a:pt x="9612819" y="5099323"/>
                </a:cubicBezTo>
                <a:lnTo>
                  <a:pt x="9603213" y="5095298"/>
                </a:lnTo>
                <a:lnTo>
                  <a:pt x="9654707" y="5006238"/>
                </a:lnTo>
                <a:lnTo>
                  <a:pt x="9693004" y="4940002"/>
                </a:lnTo>
                <a:lnTo>
                  <a:pt x="9653283" y="4923348"/>
                </a:lnTo>
                <a:cubicBezTo>
                  <a:pt x="9631750" y="4917491"/>
                  <a:pt x="9609208" y="4914420"/>
                  <a:pt x="9586087" y="4914420"/>
                </a:cubicBezTo>
                <a:cubicBezTo>
                  <a:pt x="8158743" y="4914420"/>
                  <a:pt x="8158743" y="4914420"/>
                  <a:pt x="8158743" y="4914420"/>
                </a:cubicBezTo>
                <a:cubicBezTo>
                  <a:pt x="8069341" y="4914420"/>
                  <a:pt x="7983024" y="4963563"/>
                  <a:pt x="7939863" y="5043420"/>
                </a:cubicBezTo>
                <a:cubicBezTo>
                  <a:pt x="7224650" y="6275065"/>
                  <a:pt x="7224650" y="6275065"/>
                  <a:pt x="7224650" y="6275065"/>
                </a:cubicBezTo>
                <a:cubicBezTo>
                  <a:pt x="7178407" y="6351849"/>
                  <a:pt x="7178407" y="6450135"/>
                  <a:pt x="7224650" y="6526922"/>
                </a:cubicBezTo>
                <a:cubicBezTo>
                  <a:pt x="7269350" y="6603900"/>
                  <a:pt x="7311257" y="6676067"/>
                  <a:pt x="7350544" y="6743723"/>
                </a:cubicBezTo>
                <a:lnTo>
                  <a:pt x="7416905" y="6858000"/>
                </a:lnTo>
                <a:lnTo>
                  <a:pt x="5902610" y="6858000"/>
                </a:lnTo>
                <a:lnTo>
                  <a:pt x="4389358" y="6858000"/>
                </a:lnTo>
                <a:lnTo>
                  <a:pt x="0" y="6858000"/>
                </a:lnTo>
                <a:close/>
              </a:path>
            </a:pathLst>
          </a:custGeom>
        </p:spPr>
      </p:pic>
      <p:pic>
        <p:nvPicPr>
          <p:cNvPr id="5" name="Picture 2">
            <a:extLst>
              <a:ext uri="{FF2B5EF4-FFF2-40B4-BE49-F238E27FC236}">
                <a16:creationId xmlns:a16="http://schemas.microsoft.com/office/drawing/2014/main" id="{680F525C-88EA-47C0-B111-BDC8E286DD31}"/>
              </a:ext>
            </a:extLst>
          </p:cNvPr>
          <p:cNvPicPr>
            <a:picLocks noChangeAspect="1"/>
          </p:cNvPicPr>
          <p:nvPr/>
        </p:nvPicPr>
        <p:blipFill rotWithShape="1">
          <a:blip r:embed="rId3"/>
          <a:srcRect t="7112" r="2" b="4531"/>
          <a:stretch/>
        </p:blipFill>
        <p:spPr>
          <a:xfrm>
            <a:off x="4480505" y="1106909"/>
            <a:ext cx="4166726" cy="3681631"/>
          </a:xfrm>
          <a:custGeom>
            <a:avLst/>
            <a:gdLst/>
            <a:ahLst/>
            <a:cxnLst/>
            <a:rect l="l" t="t" r="r" b="b"/>
            <a:pathLst>
              <a:path w="4166726" h="3681631">
                <a:moveTo>
                  <a:pt x="1199629" y="0"/>
                </a:moveTo>
                <a:cubicBezTo>
                  <a:pt x="1199629" y="0"/>
                  <a:pt x="1199629" y="0"/>
                  <a:pt x="2967099" y="0"/>
                </a:cubicBezTo>
                <a:cubicBezTo>
                  <a:pt x="3077805" y="0"/>
                  <a:pt x="3184693" y="60854"/>
                  <a:pt x="3238137" y="159741"/>
                </a:cubicBezTo>
                <a:cubicBezTo>
                  <a:pt x="3238137" y="159741"/>
                  <a:pt x="3238137" y="159741"/>
                  <a:pt x="4123780" y="1684879"/>
                </a:cubicBezTo>
                <a:cubicBezTo>
                  <a:pt x="4181042" y="1779962"/>
                  <a:pt x="4181042" y="1901669"/>
                  <a:pt x="4123780" y="1996753"/>
                </a:cubicBezTo>
                <a:cubicBezTo>
                  <a:pt x="4123780" y="1996753"/>
                  <a:pt x="4123780" y="1996753"/>
                  <a:pt x="3238137" y="3521891"/>
                </a:cubicBezTo>
                <a:cubicBezTo>
                  <a:pt x="3184693" y="3620778"/>
                  <a:pt x="3077805" y="3681631"/>
                  <a:pt x="2967099" y="3681631"/>
                </a:cubicBezTo>
                <a:cubicBezTo>
                  <a:pt x="2967099" y="3681631"/>
                  <a:pt x="2967099" y="3681631"/>
                  <a:pt x="1199629" y="3681631"/>
                </a:cubicBezTo>
                <a:cubicBezTo>
                  <a:pt x="1085105" y="3681631"/>
                  <a:pt x="982035" y="3620778"/>
                  <a:pt x="924774" y="3521891"/>
                </a:cubicBezTo>
                <a:cubicBezTo>
                  <a:pt x="924774" y="3521891"/>
                  <a:pt x="924774" y="3521891"/>
                  <a:pt x="42947" y="1996753"/>
                </a:cubicBezTo>
                <a:cubicBezTo>
                  <a:pt x="-14315" y="1901669"/>
                  <a:pt x="-14315" y="1779962"/>
                  <a:pt x="42947" y="1684879"/>
                </a:cubicBezTo>
                <a:cubicBezTo>
                  <a:pt x="42947" y="1684879"/>
                  <a:pt x="42947" y="1684879"/>
                  <a:pt x="924774" y="159741"/>
                </a:cubicBezTo>
                <a:cubicBezTo>
                  <a:pt x="982035" y="60854"/>
                  <a:pt x="1085105" y="0"/>
                  <a:pt x="1199629" y="0"/>
                </a:cubicBezTo>
                <a:close/>
              </a:path>
            </a:pathLst>
          </a:custGeom>
          <a:ln w="158750">
            <a:solidFill>
              <a:schemeClr val="bg1"/>
            </a:solidFill>
          </a:ln>
        </p:spPr>
      </p:pic>
    </p:spTree>
    <p:extLst>
      <p:ext uri="{BB962C8B-B14F-4D97-AF65-F5344CB8AC3E}">
        <p14:creationId xmlns:p14="http://schemas.microsoft.com/office/powerpoint/2010/main" val="9645873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444D4-B622-47A5-990B-EC9D2134A582}"/>
              </a:ext>
            </a:extLst>
          </p:cNvPr>
          <p:cNvSpPr>
            <a:spLocks noGrp="1"/>
          </p:cNvSpPr>
          <p:nvPr>
            <p:ph type="title"/>
          </p:nvPr>
        </p:nvSpPr>
        <p:spPr/>
        <p:txBody>
          <a:bodyPr/>
          <a:lstStyle/>
          <a:p>
            <a:r>
              <a:rPr lang="en-US"/>
              <a:t>Goal</a:t>
            </a:r>
          </a:p>
        </p:txBody>
      </p:sp>
      <p:sp>
        <p:nvSpPr>
          <p:cNvPr id="3" name="Slide Number Placeholder 2">
            <a:extLst>
              <a:ext uri="{FF2B5EF4-FFF2-40B4-BE49-F238E27FC236}">
                <a16:creationId xmlns:a16="http://schemas.microsoft.com/office/drawing/2014/main" id="{71F1045B-BC80-44AE-A912-967C4CCFE846}"/>
              </a:ext>
            </a:extLst>
          </p:cNvPr>
          <p:cNvSpPr>
            <a:spLocks noGrp="1"/>
          </p:cNvSpPr>
          <p:nvPr>
            <p:ph type="sldNum" sz="quarter" idx="10"/>
          </p:nvPr>
        </p:nvSpPr>
        <p:spPr/>
        <p:txBody>
          <a:bodyPr/>
          <a:lstStyle/>
          <a:p>
            <a:fld id="{E038E271-308C-2E46-A3EC-56326F9084CC}" type="slidenum">
              <a:rPr lang="nl-BE" smtClean="0"/>
              <a:pPr/>
              <a:t>4</a:t>
            </a:fld>
            <a:endParaRPr lang="nl-BE"/>
          </a:p>
        </p:txBody>
      </p:sp>
      <mc:AlternateContent xmlns:mc="http://schemas.openxmlformats.org/markup-compatibility/2006">
        <mc:Choice xmlns:a14="http://schemas.microsoft.com/office/drawing/2010/main" Requires="a14">
          <p:sp>
            <p:nvSpPr>
              <p:cNvPr id="4" name="Text Placeholder 3">
                <a:extLst>
                  <a:ext uri="{FF2B5EF4-FFF2-40B4-BE49-F238E27FC236}">
                    <a16:creationId xmlns:a16="http://schemas.microsoft.com/office/drawing/2014/main" id="{3C02D2E0-1319-44A4-8AEF-FC28ABF2961F}"/>
                  </a:ext>
                </a:extLst>
              </p:cNvPr>
              <p:cNvSpPr>
                <a:spLocks noGrp="1"/>
              </p:cNvSpPr>
              <p:nvPr>
                <p:ph type="body" sz="quarter" idx="11"/>
              </p:nvPr>
            </p:nvSpPr>
            <p:spPr/>
            <p:txBody>
              <a:bodyPr/>
              <a:lstStyle/>
              <a:p>
                <a:r>
                  <a:rPr lang="en-US"/>
                  <a:t>Communication smartphone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a:t> OCTA</a:t>
                </a:r>
              </a:p>
              <a:p>
                <a:pPr lvl="1"/>
                <a:r>
                  <a:rPr lang="en-US"/>
                  <a:t>Send the new alarm time to the BLE chip</a:t>
                </a:r>
              </a:p>
              <a:p>
                <a:pPr lvl="2"/>
                <a:r>
                  <a:rPr lang="en-US"/>
                  <a:t>Sending a variable through Bluetooth to BLE chip (alarm time)</a:t>
                </a:r>
              </a:p>
              <a:p>
                <a:pPr lvl="1"/>
                <a:r>
                  <a:rPr lang="en-US"/>
                  <a:t>Send the alarm time to the OCTA through UART</a:t>
                </a:r>
              </a:p>
              <a:p>
                <a:pPr lvl="2"/>
                <a:endParaRPr lang="en-US"/>
              </a:p>
              <a:p>
                <a:endParaRPr lang="en-US"/>
              </a:p>
            </p:txBody>
          </p:sp>
        </mc:Choice>
        <mc:Fallback>
          <p:sp>
            <p:nvSpPr>
              <p:cNvPr id="4" name="Text Placeholder 3">
                <a:extLst>
                  <a:ext uri="{FF2B5EF4-FFF2-40B4-BE49-F238E27FC236}">
                    <a16:creationId xmlns:a16="http://schemas.microsoft.com/office/drawing/2014/main" id="{3C02D2E0-1319-44A4-8AEF-FC28ABF2961F}"/>
                  </a:ext>
                </a:extLst>
              </p:cNvPr>
              <p:cNvSpPr>
                <a:spLocks noGrp="1" noRot="1" noChangeAspect="1" noMove="1" noResize="1" noEditPoints="1" noAdjustHandles="1" noChangeArrowheads="1" noChangeShapeType="1" noTextEdit="1"/>
              </p:cNvSpPr>
              <p:nvPr>
                <p:ph type="body" sz="quarter" idx="11"/>
              </p:nvPr>
            </p:nvSpPr>
            <p:spPr>
              <a:blipFill>
                <a:blip r:embed="rId2"/>
                <a:stretch>
                  <a:fillRect l="-1392" t="-2196"/>
                </a:stretch>
              </a:blipFill>
            </p:spPr>
            <p:txBody>
              <a:bodyPr/>
              <a:lstStyle/>
              <a:p>
                <a:r>
                  <a:rPr lang="en-US">
                    <a:noFill/>
                  </a:rPr>
                  <a:t> </a:t>
                </a:r>
              </a:p>
            </p:txBody>
          </p:sp>
        </mc:Fallback>
      </mc:AlternateContent>
      <p:pic>
        <p:nvPicPr>
          <p:cNvPr id="5" name="Picture 5" descr="A black cell phone&#10;&#10;Description automatically generated with low confidence">
            <a:extLst>
              <a:ext uri="{FF2B5EF4-FFF2-40B4-BE49-F238E27FC236}">
                <a16:creationId xmlns:a16="http://schemas.microsoft.com/office/drawing/2014/main" id="{FB89B98F-E43F-4969-A87E-C2E4613D3523}"/>
              </a:ext>
            </a:extLst>
          </p:cNvPr>
          <p:cNvPicPr>
            <a:picLocks noChangeAspect="1"/>
          </p:cNvPicPr>
          <p:nvPr/>
        </p:nvPicPr>
        <p:blipFill>
          <a:blip r:embed="rId3"/>
          <a:stretch>
            <a:fillRect/>
          </a:stretch>
        </p:blipFill>
        <p:spPr>
          <a:xfrm>
            <a:off x="282850" y="3609502"/>
            <a:ext cx="2627785" cy="2627785"/>
          </a:xfrm>
          <a:prstGeom prst="rect">
            <a:avLst/>
          </a:prstGeom>
        </p:spPr>
      </p:pic>
      <p:sp>
        <p:nvSpPr>
          <p:cNvPr id="7" name="Oval 6">
            <a:extLst>
              <a:ext uri="{FF2B5EF4-FFF2-40B4-BE49-F238E27FC236}">
                <a16:creationId xmlns:a16="http://schemas.microsoft.com/office/drawing/2014/main" id="{EA1C373B-D7D0-44C7-8F61-BC16D36828A1}"/>
              </a:ext>
            </a:extLst>
          </p:cNvPr>
          <p:cNvSpPr/>
          <p:nvPr/>
        </p:nvSpPr>
        <p:spPr bwMode="auto">
          <a:xfrm>
            <a:off x="2652338" y="4793407"/>
            <a:ext cx="258297" cy="259976"/>
          </a:xfrm>
          <a:prstGeom prst="ellipse">
            <a:avLst/>
          </a:prstGeom>
          <a:solidFill>
            <a:schemeClr val="accent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180000" tIns="180000" rIns="180000" bIns="180000" rtlCol="0" anchor="ctr"/>
          <a:lstStyle/>
          <a:p>
            <a:pPr marL="0" indent="0" algn="ctr">
              <a:spcAft>
                <a:spcPts val="450"/>
              </a:spcAft>
              <a:buFont typeface="Arial" charset="0"/>
              <a:buNone/>
            </a:pPr>
            <a:endParaRPr lang="en-US" sz="1800" b="1" err="1">
              <a:solidFill>
                <a:schemeClr val="bg1"/>
              </a:solidFill>
              <a:latin typeface="+mn-lt"/>
              <a:ea typeface="Verdana Regular" charset="0"/>
              <a:cs typeface="Verdana Regular" charset="0"/>
              <a:sym typeface="Securitas Sans Light" charset="0"/>
            </a:endParaRPr>
          </a:p>
        </p:txBody>
      </p:sp>
      <p:sp>
        <p:nvSpPr>
          <p:cNvPr id="9" name="Oval 8">
            <a:extLst>
              <a:ext uri="{FF2B5EF4-FFF2-40B4-BE49-F238E27FC236}">
                <a16:creationId xmlns:a16="http://schemas.microsoft.com/office/drawing/2014/main" id="{5160391A-E1AF-4873-B2DF-8AF3AF29C89C}"/>
              </a:ext>
            </a:extLst>
          </p:cNvPr>
          <p:cNvSpPr/>
          <p:nvPr/>
        </p:nvSpPr>
        <p:spPr bwMode="auto">
          <a:xfrm>
            <a:off x="3065699" y="4793407"/>
            <a:ext cx="258297" cy="259976"/>
          </a:xfrm>
          <a:prstGeom prst="ellipse">
            <a:avLst/>
          </a:prstGeom>
          <a:solidFill>
            <a:schemeClr val="accent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180000" tIns="180000" rIns="180000" bIns="180000" rtlCol="0" anchor="ctr"/>
          <a:lstStyle/>
          <a:p>
            <a:pPr marL="0" indent="0" algn="ctr">
              <a:spcAft>
                <a:spcPts val="450"/>
              </a:spcAft>
              <a:buFont typeface="Arial" charset="0"/>
              <a:buNone/>
            </a:pPr>
            <a:endParaRPr lang="en-US" sz="1800" b="1" err="1">
              <a:solidFill>
                <a:schemeClr val="bg1"/>
              </a:solidFill>
              <a:latin typeface="+mn-lt"/>
              <a:ea typeface="Verdana Regular" charset="0"/>
              <a:cs typeface="Verdana Regular" charset="0"/>
              <a:sym typeface="Securitas Sans Light" charset="0"/>
            </a:endParaRPr>
          </a:p>
        </p:txBody>
      </p:sp>
      <p:sp>
        <p:nvSpPr>
          <p:cNvPr id="10" name="Oval 9">
            <a:extLst>
              <a:ext uri="{FF2B5EF4-FFF2-40B4-BE49-F238E27FC236}">
                <a16:creationId xmlns:a16="http://schemas.microsoft.com/office/drawing/2014/main" id="{B7953610-D985-4B92-831D-B60DFE0C801C}"/>
              </a:ext>
            </a:extLst>
          </p:cNvPr>
          <p:cNvSpPr/>
          <p:nvPr/>
        </p:nvSpPr>
        <p:spPr bwMode="auto">
          <a:xfrm>
            <a:off x="3479060" y="4793407"/>
            <a:ext cx="258297" cy="259976"/>
          </a:xfrm>
          <a:prstGeom prst="ellipse">
            <a:avLst/>
          </a:prstGeom>
          <a:solidFill>
            <a:schemeClr val="accent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180000" tIns="180000" rIns="180000" bIns="180000" rtlCol="0" anchor="ctr"/>
          <a:lstStyle/>
          <a:p>
            <a:pPr marL="0" indent="0" algn="ctr">
              <a:spcAft>
                <a:spcPts val="450"/>
              </a:spcAft>
              <a:buFont typeface="Arial" charset="0"/>
              <a:buNone/>
            </a:pPr>
            <a:endParaRPr lang="en-US" sz="1800" b="1" err="1">
              <a:solidFill>
                <a:schemeClr val="bg1"/>
              </a:solidFill>
              <a:latin typeface="+mn-lt"/>
              <a:ea typeface="Verdana Regular" charset="0"/>
              <a:cs typeface="Verdana Regular" charset="0"/>
              <a:sym typeface="Securitas Sans Light" charset="0"/>
            </a:endParaRPr>
          </a:p>
        </p:txBody>
      </p:sp>
      <p:pic>
        <p:nvPicPr>
          <p:cNvPr id="2050" name="Picture 2" descr="Nordic Semiconductor Shows Development Kit and Other Solutions for  Bluetooth 5 Implementation | audioXpress">
            <a:extLst>
              <a:ext uri="{FF2B5EF4-FFF2-40B4-BE49-F238E27FC236}">
                <a16:creationId xmlns:a16="http://schemas.microsoft.com/office/drawing/2014/main" id="{2FDD4AA1-F1E3-447F-8362-7F64597BC2E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559" r="18018" b="36145"/>
          <a:stretch/>
        </p:blipFill>
        <p:spPr bwMode="auto">
          <a:xfrm>
            <a:off x="4273190" y="4144759"/>
            <a:ext cx="2282744" cy="1723722"/>
          </a:xfrm>
          <a:prstGeom prst="rect">
            <a:avLst/>
          </a:prstGeom>
          <a:noFill/>
          <a:extLst>
            <a:ext uri="{909E8E84-426E-40DD-AFC4-6F175D3DCCD1}">
              <a14:hiddenFill xmlns:a14="http://schemas.microsoft.com/office/drawing/2010/main">
                <a:solidFill>
                  <a:srgbClr val="FFFFFF"/>
                </a:solidFill>
              </a14:hiddenFill>
            </a:ext>
          </a:extLst>
        </p:spPr>
      </p:pic>
      <p:pic>
        <p:nvPicPr>
          <p:cNvPr id="12" name="Afbeelding 21" descr="Bluetooth Low Energy Archieven - Niks te verbergenNiks te verbergen">
            <a:extLst>
              <a:ext uri="{FF2B5EF4-FFF2-40B4-BE49-F238E27FC236}">
                <a16:creationId xmlns:a16="http://schemas.microsoft.com/office/drawing/2014/main" id="{7AAF7404-7EBF-4BAC-AC47-6337C226A867}"/>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790328" y="3945444"/>
            <a:ext cx="817880" cy="817880"/>
          </a:xfrm>
          <a:prstGeom prst="rect">
            <a:avLst/>
          </a:prstGeom>
          <a:noFill/>
          <a:ln>
            <a:noFill/>
          </a:ln>
        </p:spPr>
      </p:pic>
      <p:sp>
        <p:nvSpPr>
          <p:cNvPr id="6" name="Octagon 5">
            <a:extLst>
              <a:ext uri="{FF2B5EF4-FFF2-40B4-BE49-F238E27FC236}">
                <a16:creationId xmlns:a16="http://schemas.microsoft.com/office/drawing/2014/main" id="{924BDDC0-39BF-4AFB-BC9F-A8392E50FE29}"/>
              </a:ext>
            </a:extLst>
          </p:cNvPr>
          <p:cNvSpPr/>
          <p:nvPr/>
        </p:nvSpPr>
        <p:spPr bwMode="auto">
          <a:xfrm>
            <a:off x="9013949" y="4192213"/>
            <a:ext cx="1454670" cy="1478604"/>
          </a:xfrm>
          <a:prstGeom prst="octagon">
            <a:avLst/>
          </a:prstGeom>
          <a:solidFill>
            <a:schemeClr val="accent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180000" tIns="180000" rIns="180000" bIns="180000" rtlCol="0" anchor="ctr"/>
          <a:lstStyle/>
          <a:p>
            <a:pPr marL="0" indent="0" algn="ctr">
              <a:spcAft>
                <a:spcPts val="450"/>
              </a:spcAft>
              <a:buFont typeface="Arial" charset="0"/>
              <a:buNone/>
            </a:pPr>
            <a:r>
              <a:rPr lang="en-US" sz="1800" b="1">
                <a:solidFill>
                  <a:schemeClr val="bg1"/>
                </a:solidFill>
                <a:latin typeface="+mn-lt"/>
                <a:ea typeface="Verdana Regular" charset="0"/>
                <a:cs typeface="Verdana Regular" charset="0"/>
                <a:sym typeface="Securitas Sans Light" charset="0"/>
              </a:rPr>
              <a:t>OCTA</a:t>
            </a:r>
            <a:endParaRPr lang="en-US" sz="1800" b="1" err="1">
              <a:solidFill>
                <a:schemeClr val="bg1"/>
              </a:solidFill>
              <a:latin typeface="+mn-lt"/>
              <a:ea typeface="Verdana Regular" charset="0"/>
              <a:cs typeface="Verdana Regular" charset="0"/>
              <a:sym typeface="Securitas Sans Light" charset="0"/>
            </a:endParaRPr>
          </a:p>
        </p:txBody>
      </p:sp>
      <p:sp>
        <p:nvSpPr>
          <p:cNvPr id="11" name="TextBox 10">
            <a:extLst>
              <a:ext uri="{FF2B5EF4-FFF2-40B4-BE49-F238E27FC236}">
                <a16:creationId xmlns:a16="http://schemas.microsoft.com/office/drawing/2014/main" id="{60D0063D-4381-418E-AADD-00BD93B2DFDA}"/>
              </a:ext>
            </a:extLst>
          </p:cNvPr>
          <p:cNvSpPr txBox="1"/>
          <p:nvPr/>
        </p:nvSpPr>
        <p:spPr>
          <a:xfrm>
            <a:off x="7382656" y="4392288"/>
            <a:ext cx="914400" cy="914400"/>
          </a:xfrm>
          <a:prstGeom prst="rect">
            <a:avLst/>
          </a:prstGeom>
          <a:noFill/>
        </p:spPr>
        <p:txBody>
          <a:bodyPr wrap="none" lIns="0" tIns="0" rIns="0" bIns="0" rtlCol="0">
            <a:noAutofit/>
          </a:bodyPr>
          <a:lstStyle/>
          <a:p>
            <a:pPr marL="0" indent="0" algn="l">
              <a:buFont typeface="Arial" panose="020B0604020202020204" pitchFamily="34" charset="0"/>
              <a:buNone/>
            </a:pPr>
            <a:r>
              <a:rPr lang="en-US" sz="2800" b="1">
                <a:solidFill>
                  <a:schemeClr val="tx1"/>
                </a:solidFill>
                <a:latin typeface="+mn-lt"/>
                <a:ea typeface="Verdana" panose="020B0604030504040204" pitchFamily="34" charset="0"/>
                <a:cs typeface="Verdana" panose="020B0604030504040204" pitchFamily="34" charset="0"/>
              </a:rPr>
              <a:t>UART</a:t>
            </a:r>
          </a:p>
        </p:txBody>
      </p:sp>
      <p:pic>
        <p:nvPicPr>
          <p:cNvPr id="15" name="Picture 2">
            <a:extLst>
              <a:ext uri="{FF2B5EF4-FFF2-40B4-BE49-F238E27FC236}">
                <a16:creationId xmlns:a16="http://schemas.microsoft.com/office/drawing/2014/main" id="{14A0161C-9DDC-46EF-A086-76EC66719E3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923493" y="3910009"/>
            <a:ext cx="2286748" cy="2286748"/>
          </a:xfrm>
          <a:prstGeom prst="rect">
            <a:avLst/>
          </a:prstGeom>
          <a:noFill/>
          <a:extLst>
            <a:ext uri="{909E8E84-426E-40DD-AFC4-6F175D3DCCD1}">
              <a14:hiddenFill xmlns:a14="http://schemas.microsoft.com/office/drawing/2010/main">
                <a:solidFill>
                  <a:srgbClr val="FFFFFF"/>
                </a:solidFill>
              </a14:hiddenFill>
            </a:ext>
          </a:extLst>
        </p:spPr>
      </p:pic>
      <p:sp>
        <p:nvSpPr>
          <p:cNvPr id="8" name="Arrow: Left-Right 7">
            <a:extLst>
              <a:ext uri="{FF2B5EF4-FFF2-40B4-BE49-F238E27FC236}">
                <a16:creationId xmlns:a16="http://schemas.microsoft.com/office/drawing/2014/main" id="{4B9ED6EC-9D6E-480D-990E-CDC95D1F7559}"/>
              </a:ext>
            </a:extLst>
          </p:cNvPr>
          <p:cNvSpPr/>
          <p:nvPr/>
        </p:nvSpPr>
        <p:spPr bwMode="auto">
          <a:xfrm>
            <a:off x="6951180" y="4757629"/>
            <a:ext cx="1777351" cy="347772"/>
          </a:xfrm>
          <a:prstGeom prst="leftRightArrow">
            <a:avLst/>
          </a:prstGeom>
          <a:solidFill>
            <a:schemeClr val="accent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180000" tIns="180000" rIns="180000" bIns="180000" rtlCol="0" anchor="ctr"/>
          <a:lstStyle/>
          <a:p>
            <a:pPr marL="0" indent="0" algn="ctr">
              <a:spcAft>
                <a:spcPts val="450"/>
              </a:spcAft>
              <a:buFont typeface="Arial" charset="0"/>
              <a:buNone/>
            </a:pPr>
            <a:endParaRPr lang="en-US" sz="1800" b="1" err="1">
              <a:solidFill>
                <a:schemeClr val="bg1"/>
              </a:solidFill>
              <a:latin typeface="+mn-lt"/>
              <a:ea typeface="Verdana Regular" charset="0"/>
              <a:cs typeface="Verdana Regular" charset="0"/>
              <a:sym typeface="Securitas Sans Light" charset="0"/>
            </a:endParaRPr>
          </a:p>
        </p:txBody>
      </p:sp>
    </p:spTree>
    <p:extLst>
      <p:ext uri="{BB962C8B-B14F-4D97-AF65-F5344CB8AC3E}">
        <p14:creationId xmlns:p14="http://schemas.microsoft.com/office/powerpoint/2010/main" val="1540196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444D4-B622-47A5-990B-EC9D2134A582}"/>
              </a:ext>
            </a:extLst>
          </p:cNvPr>
          <p:cNvSpPr>
            <a:spLocks noGrp="1"/>
          </p:cNvSpPr>
          <p:nvPr>
            <p:ph type="title"/>
          </p:nvPr>
        </p:nvSpPr>
        <p:spPr/>
        <p:txBody>
          <a:bodyPr/>
          <a:lstStyle/>
          <a:p>
            <a:r>
              <a:rPr lang="en-US"/>
              <a:t>Problems</a:t>
            </a:r>
          </a:p>
        </p:txBody>
      </p:sp>
      <p:sp>
        <p:nvSpPr>
          <p:cNvPr id="3" name="Slide Number Placeholder 2">
            <a:extLst>
              <a:ext uri="{FF2B5EF4-FFF2-40B4-BE49-F238E27FC236}">
                <a16:creationId xmlns:a16="http://schemas.microsoft.com/office/drawing/2014/main" id="{71F1045B-BC80-44AE-A912-967C4CCFE846}"/>
              </a:ext>
            </a:extLst>
          </p:cNvPr>
          <p:cNvSpPr>
            <a:spLocks noGrp="1"/>
          </p:cNvSpPr>
          <p:nvPr>
            <p:ph type="sldNum" sz="quarter" idx="10"/>
          </p:nvPr>
        </p:nvSpPr>
        <p:spPr/>
        <p:txBody>
          <a:bodyPr/>
          <a:lstStyle/>
          <a:p>
            <a:fld id="{E038E271-308C-2E46-A3EC-56326F9084CC}" type="slidenum">
              <a:rPr lang="nl-BE" smtClean="0"/>
              <a:pPr/>
              <a:t>5</a:t>
            </a:fld>
            <a:endParaRPr lang="nl-BE"/>
          </a:p>
        </p:txBody>
      </p:sp>
      <p:sp>
        <p:nvSpPr>
          <p:cNvPr id="4" name="Text Placeholder 3">
            <a:extLst>
              <a:ext uri="{FF2B5EF4-FFF2-40B4-BE49-F238E27FC236}">
                <a16:creationId xmlns:a16="http://schemas.microsoft.com/office/drawing/2014/main" id="{3C02D2E0-1319-44A4-8AEF-FC28ABF2961F}"/>
              </a:ext>
            </a:extLst>
          </p:cNvPr>
          <p:cNvSpPr>
            <a:spLocks noGrp="1"/>
          </p:cNvSpPr>
          <p:nvPr>
            <p:ph type="body" sz="quarter" idx="11"/>
          </p:nvPr>
        </p:nvSpPr>
        <p:spPr/>
        <p:txBody>
          <a:bodyPr/>
          <a:lstStyle/>
          <a:p>
            <a:r>
              <a:rPr lang="en-US"/>
              <a:t>Custom Service</a:t>
            </a:r>
          </a:p>
          <a:p>
            <a:pPr lvl="1"/>
            <a:r>
              <a:rPr lang="en-US"/>
              <a:t>Different SDK versions (different libraries)</a:t>
            </a:r>
          </a:p>
          <a:p>
            <a:pPr lvl="1"/>
            <a:r>
              <a:rPr lang="en-US"/>
              <a:t>Different functionalities working in different SDK’s</a:t>
            </a:r>
          </a:p>
          <a:p>
            <a:pPr lvl="1"/>
            <a:endParaRPr lang="en-US"/>
          </a:p>
          <a:p>
            <a:r>
              <a:rPr lang="en-US"/>
              <a:t>UART</a:t>
            </a:r>
          </a:p>
          <a:p>
            <a:pPr lvl="1"/>
            <a:r>
              <a:rPr lang="en-US"/>
              <a:t>Enabling UART and a lot of defines, includes and Makefile libraries</a:t>
            </a:r>
          </a:p>
          <a:p>
            <a:pPr lvl="1"/>
            <a:r>
              <a:rPr lang="en-US"/>
              <a:t>Different </a:t>
            </a:r>
            <a:r>
              <a:rPr lang="en-US" err="1"/>
              <a:t>nRF</a:t>
            </a:r>
            <a:r>
              <a:rPr lang="en-US"/>
              <a:t>-Connect apps for apple and android (with different functions)</a:t>
            </a:r>
          </a:p>
          <a:p>
            <a:pPr lvl="1"/>
            <a:r>
              <a:rPr lang="en-US"/>
              <a:t>Hard to debug</a:t>
            </a:r>
          </a:p>
          <a:p>
            <a:pPr marL="360362" lvl="1" indent="0">
              <a:buNone/>
            </a:pPr>
            <a:endParaRPr lang="en-US"/>
          </a:p>
          <a:p>
            <a:r>
              <a:rPr lang="en-US"/>
              <a:t>Coupling BLE and custom app</a:t>
            </a:r>
          </a:p>
        </p:txBody>
      </p:sp>
    </p:spTree>
    <p:extLst>
      <p:ext uri="{BB962C8B-B14F-4D97-AF65-F5344CB8AC3E}">
        <p14:creationId xmlns:p14="http://schemas.microsoft.com/office/powerpoint/2010/main" val="8938548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444D4-B622-47A5-990B-EC9D2134A582}"/>
              </a:ext>
            </a:extLst>
          </p:cNvPr>
          <p:cNvSpPr>
            <a:spLocks noGrp="1"/>
          </p:cNvSpPr>
          <p:nvPr>
            <p:ph type="title"/>
          </p:nvPr>
        </p:nvSpPr>
        <p:spPr/>
        <p:txBody>
          <a:bodyPr/>
          <a:lstStyle/>
          <a:p>
            <a:r>
              <a:rPr lang="en-US"/>
              <a:t>Achieved</a:t>
            </a:r>
          </a:p>
        </p:txBody>
      </p:sp>
      <p:sp>
        <p:nvSpPr>
          <p:cNvPr id="3" name="Slide Number Placeholder 2">
            <a:extLst>
              <a:ext uri="{FF2B5EF4-FFF2-40B4-BE49-F238E27FC236}">
                <a16:creationId xmlns:a16="http://schemas.microsoft.com/office/drawing/2014/main" id="{71F1045B-BC80-44AE-A912-967C4CCFE846}"/>
              </a:ext>
            </a:extLst>
          </p:cNvPr>
          <p:cNvSpPr>
            <a:spLocks noGrp="1"/>
          </p:cNvSpPr>
          <p:nvPr>
            <p:ph type="sldNum" sz="quarter" idx="10"/>
          </p:nvPr>
        </p:nvSpPr>
        <p:spPr/>
        <p:txBody>
          <a:bodyPr/>
          <a:lstStyle/>
          <a:p>
            <a:fld id="{E038E271-308C-2E46-A3EC-56326F9084CC}" type="slidenum">
              <a:rPr lang="nl-BE" smtClean="0"/>
              <a:pPr/>
              <a:t>6</a:t>
            </a:fld>
            <a:endParaRPr lang="nl-BE"/>
          </a:p>
        </p:txBody>
      </p:sp>
      <p:sp>
        <p:nvSpPr>
          <p:cNvPr id="4" name="Text Placeholder 3">
            <a:extLst>
              <a:ext uri="{FF2B5EF4-FFF2-40B4-BE49-F238E27FC236}">
                <a16:creationId xmlns:a16="http://schemas.microsoft.com/office/drawing/2014/main" id="{3C02D2E0-1319-44A4-8AEF-FC28ABF2961F}"/>
              </a:ext>
            </a:extLst>
          </p:cNvPr>
          <p:cNvSpPr>
            <a:spLocks noGrp="1"/>
          </p:cNvSpPr>
          <p:nvPr>
            <p:ph type="body" sz="quarter" idx="11"/>
          </p:nvPr>
        </p:nvSpPr>
        <p:spPr/>
        <p:txBody>
          <a:bodyPr/>
          <a:lstStyle/>
          <a:p>
            <a:r>
              <a:rPr lang="en-US"/>
              <a:t>Connection established</a:t>
            </a:r>
          </a:p>
          <a:p>
            <a:endParaRPr lang="en-US"/>
          </a:p>
        </p:txBody>
      </p:sp>
      <p:pic>
        <p:nvPicPr>
          <p:cNvPr id="6" name="Picture 5">
            <a:extLst>
              <a:ext uri="{FF2B5EF4-FFF2-40B4-BE49-F238E27FC236}">
                <a16:creationId xmlns:a16="http://schemas.microsoft.com/office/drawing/2014/main" id="{5DDC458C-796D-4828-A483-E20EDB055164}"/>
              </a:ext>
            </a:extLst>
          </p:cNvPr>
          <p:cNvPicPr>
            <a:picLocks noChangeAspect="1"/>
          </p:cNvPicPr>
          <p:nvPr/>
        </p:nvPicPr>
        <p:blipFill>
          <a:blip r:embed="rId3"/>
          <a:stretch>
            <a:fillRect/>
          </a:stretch>
        </p:blipFill>
        <p:spPr>
          <a:xfrm>
            <a:off x="386787" y="1977429"/>
            <a:ext cx="5072105" cy="4361744"/>
          </a:xfrm>
          <a:prstGeom prst="rect">
            <a:avLst/>
          </a:prstGeom>
        </p:spPr>
      </p:pic>
      <p:pic>
        <p:nvPicPr>
          <p:cNvPr id="12" name="Picture 11">
            <a:extLst>
              <a:ext uri="{FF2B5EF4-FFF2-40B4-BE49-F238E27FC236}">
                <a16:creationId xmlns:a16="http://schemas.microsoft.com/office/drawing/2014/main" id="{6A34A6CA-34B7-47F4-8E65-D99EB54B4917}"/>
              </a:ext>
            </a:extLst>
          </p:cNvPr>
          <p:cNvPicPr>
            <a:picLocks noChangeAspect="1"/>
          </p:cNvPicPr>
          <p:nvPr/>
        </p:nvPicPr>
        <p:blipFill>
          <a:blip r:embed="rId4"/>
          <a:stretch>
            <a:fillRect/>
          </a:stretch>
        </p:blipFill>
        <p:spPr>
          <a:xfrm>
            <a:off x="6733110" y="1016610"/>
            <a:ext cx="4472421" cy="5317373"/>
          </a:xfrm>
          <a:prstGeom prst="rect">
            <a:avLst/>
          </a:prstGeom>
        </p:spPr>
      </p:pic>
    </p:spTree>
    <p:extLst>
      <p:ext uri="{BB962C8B-B14F-4D97-AF65-F5344CB8AC3E}">
        <p14:creationId xmlns:p14="http://schemas.microsoft.com/office/powerpoint/2010/main" val="19887771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E955C6B-146E-45C7-B067-E95E62EFA34C}"/>
              </a:ext>
            </a:extLst>
          </p:cNvPr>
          <p:cNvSpPr>
            <a:spLocks noGrp="1"/>
          </p:cNvSpPr>
          <p:nvPr>
            <p:ph type="title"/>
          </p:nvPr>
        </p:nvSpPr>
        <p:spPr>
          <a:xfrm>
            <a:off x="3662007" y="2544008"/>
            <a:ext cx="4867985" cy="1325563"/>
          </a:xfrm>
        </p:spPr>
        <p:txBody>
          <a:bodyPr>
            <a:normAutofit/>
          </a:bodyPr>
          <a:lstStyle/>
          <a:p>
            <a:r>
              <a:rPr lang="nl-BE" sz="4800">
                <a:latin typeface="Calibri"/>
                <a:cs typeface="Calibri"/>
              </a:rPr>
              <a:t>OCTA - </a:t>
            </a:r>
            <a:r>
              <a:rPr lang="nl-BE" sz="4800" err="1">
                <a:latin typeface="Calibri"/>
                <a:cs typeface="Calibri"/>
              </a:rPr>
              <a:t>LoRaWAN</a:t>
            </a:r>
            <a:endParaRPr lang="nl-BE" sz="4800"/>
          </a:p>
        </p:txBody>
      </p:sp>
      <p:sp>
        <p:nvSpPr>
          <p:cNvPr id="3" name="Tijdelijke aanduiding voor tekst 2">
            <a:extLst>
              <a:ext uri="{FF2B5EF4-FFF2-40B4-BE49-F238E27FC236}">
                <a16:creationId xmlns:a16="http://schemas.microsoft.com/office/drawing/2014/main" id="{927204FC-B931-42ED-B0E7-2F94378A3394}"/>
              </a:ext>
            </a:extLst>
          </p:cNvPr>
          <p:cNvSpPr>
            <a:spLocks noGrp="1"/>
          </p:cNvSpPr>
          <p:nvPr>
            <p:ph type="body" sz="quarter" idx="10"/>
          </p:nvPr>
        </p:nvSpPr>
        <p:spPr/>
        <p:txBody>
          <a:bodyPr/>
          <a:lstStyle/>
          <a:p>
            <a:endParaRPr lang="nl-BE"/>
          </a:p>
        </p:txBody>
      </p:sp>
    </p:spTree>
    <p:extLst>
      <p:ext uri="{BB962C8B-B14F-4D97-AF65-F5344CB8AC3E}">
        <p14:creationId xmlns:p14="http://schemas.microsoft.com/office/powerpoint/2010/main" val="7777018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35C684-5676-4F34-BE94-5605305AA9D7}"/>
              </a:ext>
            </a:extLst>
          </p:cNvPr>
          <p:cNvSpPr>
            <a:spLocks noGrp="1"/>
          </p:cNvSpPr>
          <p:nvPr>
            <p:ph type="title"/>
          </p:nvPr>
        </p:nvSpPr>
        <p:spPr/>
        <p:txBody>
          <a:bodyPr/>
          <a:lstStyle/>
          <a:p>
            <a:r>
              <a:rPr lang="en-US"/>
              <a:t>Goal</a:t>
            </a:r>
          </a:p>
        </p:txBody>
      </p:sp>
      <p:sp>
        <p:nvSpPr>
          <p:cNvPr id="3" name="Slide Number Placeholder 2">
            <a:extLst>
              <a:ext uri="{FF2B5EF4-FFF2-40B4-BE49-F238E27FC236}">
                <a16:creationId xmlns:a16="http://schemas.microsoft.com/office/drawing/2014/main" id="{BFF97262-5091-4799-A303-CD629F6B4983}"/>
              </a:ext>
            </a:extLst>
          </p:cNvPr>
          <p:cNvSpPr>
            <a:spLocks noGrp="1"/>
          </p:cNvSpPr>
          <p:nvPr>
            <p:ph type="sldNum" sz="quarter" idx="10"/>
          </p:nvPr>
        </p:nvSpPr>
        <p:spPr/>
        <p:txBody>
          <a:bodyPr/>
          <a:lstStyle/>
          <a:p>
            <a:fld id="{E038E271-308C-2E46-A3EC-56326F9084CC}" type="slidenum">
              <a:rPr lang="nl-BE" smtClean="0"/>
              <a:pPr/>
              <a:t>8</a:t>
            </a:fld>
            <a:endParaRPr lang="nl-BE"/>
          </a:p>
        </p:txBody>
      </p:sp>
      <mc:AlternateContent xmlns:mc="http://schemas.openxmlformats.org/markup-compatibility/2006">
        <mc:Choice xmlns:a14="http://schemas.microsoft.com/office/drawing/2010/main" Requires="a14">
          <p:sp>
            <p:nvSpPr>
              <p:cNvPr id="4" name="Text Placeholder 3">
                <a:extLst>
                  <a:ext uri="{FF2B5EF4-FFF2-40B4-BE49-F238E27FC236}">
                    <a16:creationId xmlns:a16="http://schemas.microsoft.com/office/drawing/2014/main" id="{609E6382-3BEE-46AF-8943-CA06F73E00D0}"/>
                  </a:ext>
                </a:extLst>
              </p:cNvPr>
              <p:cNvSpPr>
                <a:spLocks noGrp="1"/>
              </p:cNvSpPr>
              <p:nvPr>
                <p:ph type="body" sz="quarter" idx="11"/>
              </p:nvPr>
            </p:nvSpPr>
            <p:spPr/>
            <p:txBody>
              <a:bodyPr/>
              <a:lstStyle/>
              <a:p>
                <a:r>
                  <a:rPr lang="en-US"/>
                  <a:t>Communication OCTA</a:t>
                </a:r>
                <a:r>
                  <a:rPr lang="en-US">
                    <a:ea typeface="Cambria Math" panose="02040503050406030204" pitchFamily="18" charset="0"/>
                  </a:rPr>
                  <a:t> </a:t>
                </a:r>
                <a14:m>
                  <m:oMath xmlns:m="http://schemas.openxmlformats.org/officeDocument/2006/math">
                    <m:r>
                      <a:rPr lang="en-US" i="1" smtClean="0">
                        <a:latin typeface="Cambria Math" panose="02040503050406030204" pitchFamily="18" charset="0"/>
                        <a:ea typeface="Cambria Math" panose="02040503050406030204" pitchFamily="18" charset="0"/>
                      </a:rPr>
                      <m:t>⟺</m:t>
                    </m:r>
                    <m:r>
                      <a:rPr lang="en-US" b="1" i="0" smtClean="0">
                        <a:latin typeface="Cambria Math" panose="02040503050406030204" pitchFamily="18" charset="0"/>
                        <a:ea typeface="Cambria Math" panose="02040503050406030204" pitchFamily="18" charset="0"/>
                      </a:rPr>
                      <m:t>𝐓𝐓𝐍</m:t>
                    </m:r>
                  </m:oMath>
                </a14:m>
                <a:r>
                  <a:rPr lang="en-US"/>
                  <a:t> </a:t>
                </a:r>
                <a14:m>
                  <m:oMath xmlns:m="http://schemas.openxmlformats.org/officeDocument/2006/math">
                    <m:r>
                      <a:rPr lang="en-US" i="1" dirty="0" smtClean="0">
                        <a:latin typeface="Cambria Math" panose="02040503050406030204" pitchFamily="18" charset="0"/>
                        <a:ea typeface="Cambria Math" panose="02040503050406030204" pitchFamily="18" charset="0"/>
                      </a:rPr>
                      <m:t>⟹</m:t>
                    </m:r>
                    <m:r>
                      <a:rPr lang="en-US" b="1" i="0" dirty="0" smtClean="0">
                        <a:latin typeface="Cambria Math" panose="02040503050406030204" pitchFamily="18" charset="0"/>
                        <a:ea typeface="Cambria Math" panose="02040503050406030204" pitchFamily="18" charset="0"/>
                      </a:rPr>
                      <m:t> </m:t>
                    </m:r>
                  </m:oMath>
                </a14:m>
                <a:r>
                  <a:rPr lang="en-US">
                    <a:sym typeface="Wingdings" panose="05000000000000000000" pitchFamily="2" charset="2"/>
                  </a:rPr>
                  <a:t>Back end</a:t>
                </a:r>
              </a:p>
              <a:p>
                <a:pPr lvl="1"/>
                <a:r>
                  <a:rPr lang="en-US">
                    <a:sym typeface="Wingdings" panose="05000000000000000000" pitchFamily="2" charset="2"/>
                  </a:rPr>
                  <a:t>Measuring data (Humidity, Temperature and Battery level)</a:t>
                </a:r>
              </a:p>
              <a:p>
                <a:pPr lvl="1"/>
                <a:r>
                  <a:rPr lang="en-US">
                    <a:sym typeface="Wingdings" panose="05000000000000000000" pitchFamily="2" charset="2"/>
                  </a:rPr>
                  <a:t>Packaging our measurements in a </a:t>
                </a:r>
                <a:r>
                  <a:rPr lang="en-US" err="1">
                    <a:sym typeface="Wingdings" panose="05000000000000000000" pitchFamily="2" charset="2"/>
                  </a:rPr>
                  <a:t>LoRaWAN</a:t>
                </a:r>
                <a:r>
                  <a:rPr lang="en-US">
                    <a:sym typeface="Wingdings" panose="05000000000000000000" pitchFamily="2" charset="2"/>
                  </a:rPr>
                  <a:t> message</a:t>
                </a:r>
              </a:p>
              <a:p>
                <a:pPr lvl="1"/>
                <a:r>
                  <a:rPr lang="en-US">
                    <a:sym typeface="Wingdings" panose="05000000000000000000" pitchFamily="2" charset="2"/>
                  </a:rPr>
                  <a:t>Send our </a:t>
                </a:r>
                <a:r>
                  <a:rPr lang="en-US" err="1">
                    <a:sym typeface="Wingdings" panose="05000000000000000000" pitchFamily="2" charset="2"/>
                  </a:rPr>
                  <a:t>LoRaWAN</a:t>
                </a:r>
                <a:r>
                  <a:rPr lang="en-US">
                    <a:sym typeface="Wingdings" panose="05000000000000000000" pitchFamily="2" charset="2"/>
                  </a:rPr>
                  <a:t> message</a:t>
                </a:r>
                <a:endParaRPr lang="en-US"/>
              </a:p>
              <a:p>
                <a:pPr lvl="1"/>
                <a:endParaRPr lang="en-US"/>
              </a:p>
            </p:txBody>
          </p:sp>
        </mc:Choice>
        <mc:Fallback>
          <p:sp>
            <p:nvSpPr>
              <p:cNvPr id="4" name="Text Placeholder 3">
                <a:extLst>
                  <a:ext uri="{FF2B5EF4-FFF2-40B4-BE49-F238E27FC236}">
                    <a16:creationId xmlns:a16="http://schemas.microsoft.com/office/drawing/2014/main" id="{609E6382-3BEE-46AF-8943-CA06F73E00D0}"/>
                  </a:ext>
                </a:extLst>
              </p:cNvPr>
              <p:cNvSpPr>
                <a:spLocks noGrp="1" noRot="1" noChangeAspect="1" noMove="1" noResize="1" noEditPoints="1" noAdjustHandles="1" noChangeArrowheads="1" noChangeShapeType="1" noTextEdit="1"/>
              </p:cNvSpPr>
              <p:nvPr>
                <p:ph type="body" sz="quarter" idx="11"/>
              </p:nvPr>
            </p:nvSpPr>
            <p:spPr>
              <a:blipFill>
                <a:blip r:embed="rId2"/>
                <a:stretch>
                  <a:fillRect l="-1392" t="-2196"/>
                </a:stretch>
              </a:blipFill>
            </p:spPr>
            <p:txBody>
              <a:bodyPr/>
              <a:lstStyle/>
              <a:p>
                <a:r>
                  <a:rPr lang="en-US">
                    <a:noFill/>
                  </a:rPr>
                  <a:t> </a:t>
                </a:r>
              </a:p>
            </p:txBody>
          </p:sp>
        </mc:Fallback>
      </mc:AlternateContent>
      <p:pic>
        <p:nvPicPr>
          <p:cNvPr id="5" name="Picture 2">
            <a:extLst>
              <a:ext uri="{FF2B5EF4-FFF2-40B4-BE49-F238E27FC236}">
                <a16:creationId xmlns:a16="http://schemas.microsoft.com/office/drawing/2014/main" id="{40BC34C4-C46A-4149-92CC-4B9BF234AD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665247">
            <a:off x="465187" y="3876833"/>
            <a:ext cx="2286748" cy="228674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A picture containing logo&#10;&#10;Description automatically generated">
            <a:extLst>
              <a:ext uri="{FF2B5EF4-FFF2-40B4-BE49-F238E27FC236}">
                <a16:creationId xmlns:a16="http://schemas.microsoft.com/office/drawing/2014/main" id="{68A2179A-E80D-4DD8-88B4-94F201E1869A}"/>
              </a:ext>
            </a:extLst>
          </p:cNvPr>
          <p:cNvPicPr>
            <a:picLocks noChangeAspect="1"/>
          </p:cNvPicPr>
          <p:nvPr/>
        </p:nvPicPr>
        <p:blipFill>
          <a:blip r:embed="rId4"/>
          <a:stretch>
            <a:fillRect/>
          </a:stretch>
        </p:blipFill>
        <p:spPr>
          <a:xfrm>
            <a:off x="5091621" y="3850964"/>
            <a:ext cx="2338486" cy="2338486"/>
          </a:xfrm>
          <a:prstGeom prst="rect">
            <a:avLst/>
          </a:prstGeom>
        </p:spPr>
      </p:pic>
      <p:sp>
        <p:nvSpPr>
          <p:cNvPr id="12" name="Oval 11">
            <a:extLst>
              <a:ext uri="{FF2B5EF4-FFF2-40B4-BE49-F238E27FC236}">
                <a16:creationId xmlns:a16="http://schemas.microsoft.com/office/drawing/2014/main" id="{A3F3D3F1-D258-473B-A2C1-9E40594D5CC8}"/>
              </a:ext>
            </a:extLst>
          </p:cNvPr>
          <p:cNvSpPr/>
          <p:nvPr/>
        </p:nvSpPr>
        <p:spPr bwMode="auto">
          <a:xfrm>
            <a:off x="3349709" y="4909949"/>
            <a:ext cx="258297" cy="259976"/>
          </a:xfrm>
          <a:prstGeom prst="ellipse">
            <a:avLst/>
          </a:prstGeom>
          <a:solidFill>
            <a:schemeClr val="accent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180000" tIns="180000" rIns="180000" bIns="180000" rtlCol="0" anchor="ctr"/>
          <a:lstStyle/>
          <a:p>
            <a:pPr marL="0" indent="0" algn="ctr">
              <a:spcAft>
                <a:spcPts val="450"/>
              </a:spcAft>
              <a:buFont typeface="Arial" charset="0"/>
              <a:buNone/>
            </a:pPr>
            <a:endParaRPr lang="en-US" sz="1800" b="1" err="1">
              <a:solidFill>
                <a:schemeClr val="bg1"/>
              </a:solidFill>
              <a:latin typeface="+mn-lt"/>
              <a:ea typeface="Verdana Regular" charset="0"/>
              <a:cs typeface="Verdana Regular" charset="0"/>
              <a:sym typeface="Securitas Sans Light" charset="0"/>
            </a:endParaRPr>
          </a:p>
        </p:txBody>
      </p:sp>
      <p:sp>
        <p:nvSpPr>
          <p:cNvPr id="13" name="Oval 12">
            <a:extLst>
              <a:ext uri="{FF2B5EF4-FFF2-40B4-BE49-F238E27FC236}">
                <a16:creationId xmlns:a16="http://schemas.microsoft.com/office/drawing/2014/main" id="{D5613921-CFAB-4D5D-BBD5-E1F0860B5F73}"/>
              </a:ext>
            </a:extLst>
          </p:cNvPr>
          <p:cNvSpPr/>
          <p:nvPr/>
        </p:nvSpPr>
        <p:spPr bwMode="auto">
          <a:xfrm>
            <a:off x="3763070" y="4909949"/>
            <a:ext cx="258297" cy="259976"/>
          </a:xfrm>
          <a:prstGeom prst="ellipse">
            <a:avLst/>
          </a:prstGeom>
          <a:solidFill>
            <a:schemeClr val="accent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180000" tIns="180000" rIns="180000" bIns="180000" rtlCol="0" anchor="ctr"/>
          <a:lstStyle/>
          <a:p>
            <a:pPr marL="0" indent="0" algn="ctr">
              <a:spcAft>
                <a:spcPts val="450"/>
              </a:spcAft>
              <a:buFont typeface="Arial" charset="0"/>
              <a:buNone/>
            </a:pPr>
            <a:endParaRPr lang="en-US" sz="1800" b="1" err="1">
              <a:solidFill>
                <a:schemeClr val="bg1"/>
              </a:solidFill>
              <a:latin typeface="+mn-lt"/>
              <a:ea typeface="Verdana Regular" charset="0"/>
              <a:cs typeface="Verdana Regular" charset="0"/>
              <a:sym typeface="Securitas Sans Light" charset="0"/>
            </a:endParaRPr>
          </a:p>
        </p:txBody>
      </p:sp>
      <p:sp>
        <p:nvSpPr>
          <p:cNvPr id="14" name="Oval 13">
            <a:extLst>
              <a:ext uri="{FF2B5EF4-FFF2-40B4-BE49-F238E27FC236}">
                <a16:creationId xmlns:a16="http://schemas.microsoft.com/office/drawing/2014/main" id="{6172E3A8-FBFF-4B4A-82FF-87E51B23CC12}"/>
              </a:ext>
            </a:extLst>
          </p:cNvPr>
          <p:cNvSpPr/>
          <p:nvPr/>
        </p:nvSpPr>
        <p:spPr bwMode="auto">
          <a:xfrm>
            <a:off x="4176431" y="4909949"/>
            <a:ext cx="258297" cy="259976"/>
          </a:xfrm>
          <a:prstGeom prst="ellipse">
            <a:avLst/>
          </a:prstGeom>
          <a:solidFill>
            <a:schemeClr val="accent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180000" tIns="180000" rIns="180000" bIns="180000" rtlCol="0" anchor="ctr"/>
          <a:lstStyle/>
          <a:p>
            <a:pPr marL="0" indent="0" algn="ctr">
              <a:spcAft>
                <a:spcPts val="450"/>
              </a:spcAft>
              <a:buFont typeface="Arial" charset="0"/>
              <a:buNone/>
            </a:pPr>
            <a:endParaRPr lang="en-US" sz="1800" b="1" err="1">
              <a:solidFill>
                <a:schemeClr val="bg1"/>
              </a:solidFill>
              <a:latin typeface="+mn-lt"/>
              <a:ea typeface="Verdana Regular" charset="0"/>
              <a:cs typeface="Verdana Regular" charset="0"/>
              <a:sym typeface="Securitas Sans Light" charset="0"/>
            </a:endParaRPr>
          </a:p>
        </p:txBody>
      </p:sp>
      <p:pic>
        <p:nvPicPr>
          <p:cNvPr id="6" name="Graphic 12" descr="Server with solid fill">
            <a:extLst>
              <a:ext uri="{FF2B5EF4-FFF2-40B4-BE49-F238E27FC236}">
                <a16:creationId xmlns:a16="http://schemas.microsoft.com/office/drawing/2014/main" id="{FEA919B9-C49B-4BD1-9EA3-3C5513F77A9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468471" y="4284306"/>
            <a:ext cx="1565116" cy="1565116"/>
          </a:xfrm>
          <a:prstGeom prst="rect">
            <a:avLst/>
          </a:prstGeom>
        </p:spPr>
      </p:pic>
      <p:pic>
        <p:nvPicPr>
          <p:cNvPr id="16" name="Picture 15" descr="Logo&#10;&#10;Description automatically generated with low confidence">
            <a:extLst>
              <a:ext uri="{FF2B5EF4-FFF2-40B4-BE49-F238E27FC236}">
                <a16:creationId xmlns:a16="http://schemas.microsoft.com/office/drawing/2014/main" id="{295F7C01-2DF4-4E4B-8EB1-320C056D5702}"/>
              </a:ext>
            </a:extLst>
          </p:cNvPr>
          <p:cNvPicPr>
            <a:picLocks noChangeAspect="1"/>
          </p:cNvPicPr>
          <p:nvPr/>
        </p:nvPicPr>
        <p:blipFill>
          <a:blip r:embed="rId7"/>
          <a:stretch>
            <a:fillRect/>
          </a:stretch>
        </p:blipFill>
        <p:spPr>
          <a:xfrm>
            <a:off x="3227767" y="4284306"/>
            <a:ext cx="1429590" cy="625643"/>
          </a:xfrm>
          <a:prstGeom prst="rect">
            <a:avLst/>
          </a:prstGeom>
        </p:spPr>
      </p:pic>
      <p:sp>
        <p:nvSpPr>
          <p:cNvPr id="17" name="Oval 16">
            <a:extLst>
              <a:ext uri="{FF2B5EF4-FFF2-40B4-BE49-F238E27FC236}">
                <a16:creationId xmlns:a16="http://schemas.microsoft.com/office/drawing/2014/main" id="{A5C6085C-2840-469D-8849-123606C56614}"/>
              </a:ext>
            </a:extLst>
          </p:cNvPr>
          <p:cNvSpPr/>
          <p:nvPr/>
        </p:nvSpPr>
        <p:spPr bwMode="auto">
          <a:xfrm rot="13927764">
            <a:off x="7977683" y="4961708"/>
            <a:ext cx="258297" cy="259976"/>
          </a:xfrm>
          <a:prstGeom prst="ellipse">
            <a:avLst/>
          </a:prstGeom>
          <a:solidFill>
            <a:schemeClr val="accent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180000" tIns="180000" rIns="180000" bIns="180000" rtlCol="0" anchor="ctr"/>
          <a:lstStyle/>
          <a:p>
            <a:pPr marL="0" indent="0" algn="ctr">
              <a:spcAft>
                <a:spcPts val="450"/>
              </a:spcAft>
              <a:buFont typeface="Arial" charset="0"/>
              <a:buNone/>
            </a:pPr>
            <a:endParaRPr lang="en-US" sz="1800" b="1" err="1">
              <a:solidFill>
                <a:schemeClr val="bg1"/>
              </a:solidFill>
              <a:latin typeface="+mn-lt"/>
              <a:ea typeface="Verdana Regular" charset="0"/>
              <a:cs typeface="Verdana Regular" charset="0"/>
              <a:sym typeface="Securitas Sans Light" charset="0"/>
            </a:endParaRPr>
          </a:p>
        </p:txBody>
      </p:sp>
      <p:sp>
        <p:nvSpPr>
          <p:cNvPr id="18" name="Oval 17">
            <a:extLst>
              <a:ext uri="{FF2B5EF4-FFF2-40B4-BE49-F238E27FC236}">
                <a16:creationId xmlns:a16="http://schemas.microsoft.com/office/drawing/2014/main" id="{2AA79798-B45F-4847-BA45-EB72F1100645}"/>
              </a:ext>
            </a:extLst>
          </p:cNvPr>
          <p:cNvSpPr/>
          <p:nvPr/>
        </p:nvSpPr>
        <p:spPr bwMode="auto">
          <a:xfrm rot="13927764">
            <a:off x="8391044" y="4961708"/>
            <a:ext cx="258297" cy="259976"/>
          </a:xfrm>
          <a:prstGeom prst="ellipse">
            <a:avLst/>
          </a:prstGeom>
          <a:solidFill>
            <a:schemeClr val="accent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180000" tIns="180000" rIns="180000" bIns="180000" rtlCol="0" anchor="ctr"/>
          <a:lstStyle/>
          <a:p>
            <a:pPr marL="0" indent="0" algn="ctr">
              <a:spcAft>
                <a:spcPts val="450"/>
              </a:spcAft>
              <a:buFont typeface="Arial" charset="0"/>
              <a:buNone/>
            </a:pPr>
            <a:endParaRPr lang="en-US" sz="1800" b="1">
              <a:solidFill>
                <a:schemeClr val="bg1"/>
              </a:solidFill>
              <a:latin typeface="+mn-lt"/>
              <a:ea typeface="Verdana Regular" charset="0"/>
              <a:cs typeface="Verdana Regular" charset="0"/>
              <a:sym typeface="Securitas Sans Light" charset="0"/>
            </a:endParaRPr>
          </a:p>
        </p:txBody>
      </p:sp>
      <p:sp>
        <p:nvSpPr>
          <p:cNvPr id="19" name="Oval 18">
            <a:extLst>
              <a:ext uri="{FF2B5EF4-FFF2-40B4-BE49-F238E27FC236}">
                <a16:creationId xmlns:a16="http://schemas.microsoft.com/office/drawing/2014/main" id="{67581472-7934-4905-8770-BAD8DAED0A8E}"/>
              </a:ext>
            </a:extLst>
          </p:cNvPr>
          <p:cNvSpPr/>
          <p:nvPr/>
        </p:nvSpPr>
        <p:spPr bwMode="auto">
          <a:xfrm rot="13927764">
            <a:off x="8804405" y="4961708"/>
            <a:ext cx="258297" cy="259976"/>
          </a:xfrm>
          <a:prstGeom prst="ellipse">
            <a:avLst/>
          </a:prstGeom>
          <a:solidFill>
            <a:schemeClr val="accent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180000" tIns="180000" rIns="180000" bIns="180000" rtlCol="0" anchor="ctr"/>
          <a:lstStyle/>
          <a:p>
            <a:pPr marL="0" indent="0" algn="ctr">
              <a:spcAft>
                <a:spcPts val="450"/>
              </a:spcAft>
              <a:buFont typeface="Arial" charset="0"/>
              <a:buNone/>
            </a:pPr>
            <a:endParaRPr lang="en-US" sz="1800" b="1" err="1">
              <a:solidFill>
                <a:schemeClr val="bg1"/>
              </a:solidFill>
              <a:latin typeface="+mn-lt"/>
              <a:ea typeface="Verdana Regular" charset="0"/>
              <a:cs typeface="Verdana Regular" charset="0"/>
              <a:sym typeface="Securitas Sans Light" charset="0"/>
            </a:endParaRPr>
          </a:p>
        </p:txBody>
      </p:sp>
      <p:pic>
        <p:nvPicPr>
          <p:cNvPr id="24" name="Picture 2" descr="MQTT Specification">
            <a:extLst>
              <a:ext uri="{FF2B5EF4-FFF2-40B4-BE49-F238E27FC236}">
                <a16:creationId xmlns:a16="http://schemas.microsoft.com/office/drawing/2014/main" id="{A44E891B-49AA-4D67-9992-588650981351}"/>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7549" t="7914" r="1887" b="6221"/>
          <a:stretch/>
        </p:blipFill>
        <p:spPr bwMode="auto">
          <a:xfrm>
            <a:off x="8106831" y="4248858"/>
            <a:ext cx="857434" cy="6965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39702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62F40E-5DBB-49DE-A3B4-8DB9F76217D4}"/>
              </a:ext>
            </a:extLst>
          </p:cNvPr>
          <p:cNvSpPr>
            <a:spLocks noGrp="1"/>
          </p:cNvSpPr>
          <p:nvPr>
            <p:ph type="title"/>
          </p:nvPr>
        </p:nvSpPr>
        <p:spPr/>
        <p:txBody>
          <a:bodyPr/>
          <a:lstStyle/>
          <a:p>
            <a:r>
              <a:rPr lang="en-US"/>
              <a:t>Problems</a:t>
            </a:r>
          </a:p>
        </p:txBody>
      </p:sp>
      <p:sp>
        <p:nvSpPr>
          <p:cNvPr id="3" name="Slide Number Placeholder 2">
            <a:extLst>
              <a:ext uri="{FF2B5EF4-FFF2-40B4-BE49-F238E27FC236}">
                <a16:creationId xmlns:a16="http://schemas.microsoft.com/office/drawing/2014/main" id="{71E6EF72-0216-419E-924D-E15D90442235}"/>
              </a:ext>
            </a:extLst>
          </p:cNvPr>
          <p:cNvSpPr>
            <a:spLocks noGrp="1"/>
          </p:cNvSpPr>
          <p:nvPr>
            <p:ph type="sldNum" sz="quarter" idx="10"/>
          </p:nvPr>
        </p:nvSpPr>
        <p:spPr/>
        <p:txBody>
          <a:bodyPr/>
          <a:lstStyle/>
          <a:p>
            <a:fld id="{E038E271-308C-2E46-A3EC-56326F9084CC}" type="slidenum">
              <a:rPr lang="nl-BE" smtClean="0"/>
              <a:pPr/>
              <a:t>9</a:t>
            </a:fld>
            <a:endParaRPr lang="nl-BE"/>
          </a:p>
        </p:txBody>
      </p:sp>
      <p:sp>
        <p:nvSpPr>
          <p:cNvPr id="4" name="Text Placeholder 3">
            <a:extLst>
              <a:ext uri="{FF2B5EF4-FFF2-40B4-BE49-F238E27FC236}">
                <a16:creationId xmlns:a16="http://schemas.microsoft.com/office/drawing/2014/main" id="{EE38FF69-7211-4DB9-9397-B46298928A9E}"/>
              </a:ext>
            </a:extLst>
          </p:cNvPr>
          <p:cNvSpPr>
            <a:spLocks noGrp="1"/>
          </p:cNvSpPr>
          <p:nvPr>
            <p:ph type="body" sz="quarter" idx="11"/>
          </p:nvPr>
        </p:nvSpPr>
        <p:spPr/>
        <p:txBody>
          <a:bodyPr/>
          <a:lstStyle/>
          <a:p>
            <a:r>
              <a:rPr lang="en-US"/>
              <a:t>Receiving UART messages</a:t>
            </a:r>
          </a:p>
          <a:p>
            <a:pPr lvl="1"/>
            <a:r>
              <a:rPr lang="en-US"/>
              <a:t>Timing of receiving messages</a:t>
            </a:r>
          </a:p>
          <a:p>
            <a:pPr lvl="1"/>
            <a:r>
              <a:rPr lang="en-US"/>
              <a:t>Datatype unclarity of UART messages</a:t>
            </a:r>
          </a:p>
          <a:p>
            <a:pPr lvl="1"/>
            <a:endParaRPr lang="en-US"/>
          </a:p>
          <a:p>
            <a:r>
              <a:rPr lang="en-US"/>
              <a:t>Watchdog timer </a:t>
            </a:r>
          </a:p>
          <a:p>
            <a:pPr lvl="1"/>
            <a:r>
              <a:rPr lang="en-US"/>
              <a:t>Resets OCTA in sleep mode</a:t>
            </a:r>
          </a:p>
          <a:p>
            <a:pPr lvl="1"/>
            <a:endParaRPr lang="en-US"/>
          </a:p>
          <a:p>
            <a:r>
              <a:rPr lang="en-US"/>
              <a:t> Wake up sleeping OCTA</a:t>
            </a:r>
          </a:p>
        </p:txBody>
      </p:sp>
    </p:spTree>
    <p:extLst>
      <p:ext uri="{BB962C8B-B14F-4D97-AF65-F5344CB8AC3E}">
        <p14:creationId xmlns:p14="http://schemas.microsoft.com/office/powerpoint/2010/main" val="4039821870"/>
      </p:ext>
    </p:extLst>
  </p:cSld>
  <p:clrMapOvr>
    <a:masterClrMapping/>
  </p:clrMapOvr>
</p:sld>
</file>

<file path=ppt/theme/theme1.xml><?xml version="1.0" encoding="utf-8"?>
<a:theme xmlns:a="http://schemas.openxmlformats.org/drawingml/2006/main" name="UAntwerpen-content">
  <a:themeElements>
    <a:clrScheme name="UA - TI">
      <a:dk1>
        <a:srgbClr val="002E65"/>
      </a:dk1>
      <a:lt1>
        <a:srgbClr val="FFFFFF"/>
      </a:lt1>
      <a:dk2>
        <a:srgbClr val="002E65"/>
      </a:dk2>
      <a:lt2>
        <a:srgbClr val="BBCCCC"/>
      </a:lt2>
      <a:accent1>
        <a:srgbClr val="002E65"/>
      </a:accent1>
      <a:accent2>
        <a:srgbClr val="B10097"/>
      </a:accent2>
      <a:accent3>
        <a:srgbClr val="EA2C38"/>
      </a:accent3>
      <a:accent4>
        <a:srgbClr val="ADA500"/>
      </a:accent4>
      <a:accent5>
        <a:srgbClr val="AC242A"/>
      </a:accent5>
      <a:accent6>
        <a:srgbClr val="7575CB"/>
      </a:accent6>
      <a:hlink>
        <a:srgbClr val="006CA9"/>
      </a:hlink>
      <a:folHlink>
        <a:srgbClr val="D2082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ln>
        <a:extLst>
          <a:ext uri="{91240B29-F687-4f45-9708-019B960494DF}">
            <a14:hiddenLine xmlns:a14="http://schemas.microsoft.com/office/drawing/2010/main" xmlns="" xmlns:p="http://schemas.openxmlformats.org/presentationml/2006/main" w="9525">
              <a:solidFill>
                <a:srgbClr val="000000"/>
              </a:solidFill>
              <a:miter lim="800000"/>
              <a:headEnd/>
              <a:tailEnd/>
            </a14:hiddenLine>
          </a:ext>
        </a:extLst>
      </a:spPr>
      <a:bodyPr lIns="180000" tIns="180000" rIns="180000" bIns="180000" rtlCol="0" anchor="ctr"/>
      <a:lstStyle>
        <a:defPPr marL="0" indent="0" algn="ctr">
          <a:spcAft>
            <a:spcPts val="450"/>
          </a:spcAft>
          <a:buFont typeface="Arial" charset="0"/>
          <a:buNone/>
          <a:defRPr sz="1800" b="1" dirty="0" err="1" smtClean="0">
            <a:solidFill>
              <a:schemeClr val="bg1"/>
            </a:solidFill>
            <a:latin typeface="+mn-lt"/>
            <a:ea typeface="Verdana Regular" charset="0"/>
            <a:cs typeface="Verdana Regular" charset="0"/>
            <a:sym typeface="Securitas Sans Light" charset="0"/>
          </a:defRPr>
        </a:defPPr>
      </a:lstStyle>
    </a:spDef>
    <a:lnDef>
      <a:spPr>
        <a:ln>
          <a:tailEnd type="arrow"/>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lIns="0" tIns="0" rIns="0" bIns="0" rtlCol="0">
        <a:noAutofit/>
      </a:bodyPr>
      <a:lstStyle>
        <a:defPPr marL="0" indent="0" algn="l">
          <a:buFont typeface="Arial" panose="020B0604020202020204" pitchFamily="34" charset="0"/>
          <a:buNone/>
          <a:defRPr sz="2800" b="1" smtClean="0">
            <a:solidFill>
              <a:schemeClr val="tx1"/>
            </a:solidFill>
            <a:latin typeface="+mn-lt"/>
            <a:ea typeface="Verdana" panose="020B0604030504040204" pitchFamily="34" charset="0"/>
            <a:cs typeface="Verdana" panose="020B0604030504040204" pitchFamily="34" charset="0"/>
          </a:defRPr>
        </a:defPPr>
      </a:lstStyle>
    </a:txDef>
  </a:objectDefaults>
  <a:extraClrSchemeLst/>
  <a:extLst>
    <a:ext uri="{05A4C25C-085E-4340-85A3-A5531E510DB2}">
      <thm15:themeFamily xmlns:thm15="http://schemas.microsoft.com/office/thememl/2012/main" name="vdp_powerpoint" id="{FEF18948-FC9D-1340-AA00-430FBBA861E5}" vid="{591CA67A-998E-6049-B579-1B92244B0BFA}"/>
    </a:ext>
  </a:extLst>
</a:theme>
</file>

<file path=ppt/theme/theme2.xml><?xml version="1.0" encoding="utf-8"?>
<a:theme xmlns:a="http://schemas.openxmlformats.org/drawingml/2006/main" name="UAntwerpen_titleslides">
  <a:themeElements>
    <a:clrScheme name="UA - TI">
      <a:dk1>
        <a:srgbClr val="002E65"/>
      </a:dk1>
      <a:lt1>
        <a:srgbClr val="FFFFFF"/>
      </a:lt1>
      <a:dk2>
        <a:srgbClr val="002E65"/>
      </a:dk2>
      <a:lt2>
        <a:srgbClr val="BBCCCC"/>
      </a:lt2>
      <a:accent1>
        <a:srgbClr val="002E65"/>
      </a:accent1>
      <a:accent2>
        <a:srgbClr val="B10097"/>
      </a:accent2>
      <a:accent3>
        <a:srgbClr val="EA2C38"/>
      </a:accent3>
      <a:accent4>
        <a:srgbClr val="ADA500"/>
      </a:accent4>
      <a:accent5>
        <a:srgbClr val="AC242A"/>
      </a:accent5>
      <a:accent6>
        <a:srgbClr val="7575CB"/>
      </a:accent6>
      <a:hlink>
        <a:srgbClr val="006CA9"/>
      </a:hlink>
      <a:folHlink>
        <a:srgbClr val="D2082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07C9875C091B247AB9617006510CC43" ma:contentTypeVersion="9" ma:contentTypeDescription="Een nieuw document maken." ma:contentTypeScope="" ma:versionID="6792b0d8b1b497ec7b6f2fc518ad6b71">
  <xsd:schema xmlns:xsd="http://www.w3.org/2001/XMLSchema" xmlns:xs="http://www.w3.org/2001/XMLSchema" xmlns:p="http://schemas.microsoft.com/office/2006/metadata/properties" xmlns:ns2="a09e4e9c-009f-4841-8876-57cddbde6e17" xmlns:ns3="e4e19ae9-58fe-4993-a35b-a8a84bb511ff" targetNamespace="http://schemas.microsoft.com/office/2006/metadata/properties" ma:root="true" ma:fieldsID="4e3ada4487ef8e46945618bd17b59294" ns2:_="" ns3:_="">
    <xsd:import namespace="a09e4e9c-009f-4841-8876-57cddbde6e17"/>
    <xsd:import namespace="e4e19ae9-58fe-4993-a35b-a8a84bb511ff"/>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Tags" minOccurs="0"/>
                <xsd:element ref="ns2:MediaServiceOCR" minOccurs="0"/>
                <xsd:element ref="ns2:MediaServiceGenerationTime" minOccurs="0"/>
                <xsd:element ref="ns2:MediaServiceEventHashCode"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09e4e9c-009f-4841-8876-57cddbde6e1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4e19ae9-58fe-4993-a35b-a8a84bb511ff" elementFormDefault="qualified">
    <xsd:import namespace="http://schemas.microsoft.com/office/2006/documentManagement/types"/>
    <xsd:import namespace="http://schemas.microsoft.com/office/infopath/2007/PartnerControls"/>
    <xsd:element name="SharedWithUsers" ma:index="10" nillable="true" ma:displayName="Gedeeld met"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Gedeeld met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ou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5D6EDECA-2FC6-4CC6-BF57-774C7A66E703}">
  <ds:schemaRefs>
    <ds:schemaRef ds:uri="http://schemas.microsoft.com/sharepoint/v3/contenttype/forms"/>
  </ds:schemaRefs>
</ds:datastoreItem>
</file>

<file path=customXml/itemProps2.xml><?xml version="1.0" encoding="utf-8"?>
<ds:datastoreItem xmlns:ds="http://schemas.openxmlformats.org/officeDocument/2006/customXml" ds:itemID="{54449BF5-F7E1-46D5-B581-A176D4426B3C}">
  <ds:schemaRefs>
    <ds:schemaRef ds:uri="a09e4e9c-009f-4841-8876-57cddbde6e17"/>
    <ds:schemaRef ds:uri="e4e19ae9-58fe-4993-a35b-a8a84bb511ff"/>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A5A93269-0A2D-4449-AFE7-E8570D6EC4CB}">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vdp_powerpoint</Template>
  <TotalTime>0</TotalTime>
  <Words>1049</Words>
  <Application>Microsoft Office PowerPoint</Application>
  <PresentationFormat>Widescreen</PresentationFormat>
  <Paragraphs>179</Paragraphs>
  <Slides>31</Slides>
  <Notes>13</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31</vt:i4>
      </vt:variant>
    </vt:vector>
  </HeadingPairs>
  <TitlesOfParts>
    <vt:vector size="43" baseType="lpstr">
      <vt:lpstr>Arial</vt:lpstr>
      <vt:lpstr>Calibri</vt:lpstr>
      <vt:lpstr>Calibri Light</vt:lpstr>
      <vt:lpstr>Cambria Math</vt:lpstr>
      <vt:lpstr>Consolas</vt:lpstr>
      <vt:lpstr>ITC Officina Sans Std Book</vt:lpstr>
      <vt:lpstr>Roboto</vt:lpstr>
      <vt:lpstr>Trebuchet MS</vt:lpstr>
      <vt:lpstr>Verdana</vt:lpstr>
      <vt:lpstr>Wingdings</vt:lpstr>
      <vt:lpstr>UAntwerpen-content</vt:lpstr>
      <vt:lpstr>UAntwerpen_titleslides</vt:lpstr>
      <vt:lpstr>Window Frost Detector</vt:lpstr>
      <vt:lpstr>Block Diagram Overview</vt:lpstr>
      <vt:lpstr>BLE - Chip</vt:lpstr>
      <vt:lpstr>Goal</vt:lpstr>
      <vt:lpstr>Problems</vt:lpstr>
      <vt:lpstr>Achieved</vt:lpstr>
      <vt:lpstr>OCTA - LoRaWAN</vt:lpstr>
      <vt:lpstr>Goal</vt:lpstr>
      <vt:lpstr>Problems</vt:lpstr>
      <vt:lpstr>Achieved</vt:lpstr>
      <vt:lpstr>RTC Alarm (failed to implement)</vt:lpstr>
      <vt:lpstr>Goal</vt:lpstr>
      <vt:lpstr>Train of thought</vt:lpstr>
      <vt:lpstr>Problems</vt:lpstr>
      <vt:lpstr>Achieved (but not implemented) </vt:lpstr>
      <vt:lpstr>Low Power Mode</vt:lpstr>
      <vt:lpstr>Goal</vt:lpstr>
      <vt:lpstr>Problem</vt:lpstr>
      <vt:lpstr>Achieved</vt:lpstr>
      <vt:lpstr>Power Profiling</vt:lpstr>
      <vt:lpstr>Power Profiling: Active (reading + LoRaWAN msg)</vt:lpstr>
      <vt:lpstr>Power Profiling: Sleep</vt:lpstr>
      <vt:lpstr>Backend</vt:lpstr>
      <vt:lpstr>Goal</vt:lpstr>
      <vt:lpstr>Problems</vt:lpstr>
      <vt:lpstr>Achieved</vt:lpstr>
      <vt:lpstr>Frontend - App</vt:lpstr>
      <vt:lpstr>Goal</vt:lpstr>
      <vt:lpstr>Problems</vt:lpstr>
      <vt:lpstr>Achieved</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Tijs Van Alphen</cp:lastModifiedBy>
  <cp:revision>1</cp:revision>
  <dcterms:created xsi:type="dcterms:W3CDTF">2020-12-07T09:05:54Z</dcterms:created>
  <dcterms:modified xsi:type="dcterms:W3CDTF">2022-01-28T13:39:12Z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0x010100707C9875C091B247AB9617006510CC43</vt:lpwstr>
  </property>
</Properties>
</file>